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58" r:id="rId3"/>
    <p:sldId id="259" r:id="rId4"/>
    <p:sldId id="260" r:id="rId5"/>
    <p:sldId id="261" r:id="rId6"/>
    <p:sldId id="263" r:id="rId7"/>
    <p:sldId id="264" r:id="rId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0"/>
      <p:bold r:id="rId11"/>
    </p:embeddedFont>
    <p:embeddedFont>
      <p:font typeface="Arvo" panose="020B060402020202020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P80BAWS33DgjmFWH4GUnNgK5Z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3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3e5da9f1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b3e5da9f1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28edcda0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328edcda0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28edcda0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328edcda0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28edcda0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328edcda0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f39ddc1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9f39ddc1a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9d7770e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d9d7770e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Make this the last slide in your presentation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SC Text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of Presentation Slide">
  <p:cSld name="TITLE_AND_BODY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9f39ddc1a6_0_5"/>
          <p:cNvSpPr txBox="1"/>
          <p:nvPr/>
        </p:nvSpPr>
        <p:spPr>
          <a:xfrm>
            <a:off x="311700" y="445025"/>
            <a:ext cx="512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36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Visit </a:t>
            </a:r>
            <a:r>
              <a:rPr lang="en" sz="3400" b="1" i="0" u="none" strike="noStrike" cap="none">
                <a:solidFill>
                  <a:srgbClr val="167A91"/>
                </a:solidFill>
                <a:latin typeface="Roboto"/>
                <a:ea typeface="Roboto"/>
                <a:cs typeface="Roboto"/>
                <a:sym typeface="Roboto"/>
              </a:rPr>
              <a:t>KeepIndianaLearning.org</a:t>
            </a:r>
            <a:endParaRPr sz="3400" b="1" i="0" u="none" strike="noStrike" cap="none">
              <a:solidFill>
                <a:srgbClr val="167A9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rgbClr val="001733"/>
                </a:solidFill>
                <a:latin typeface="Roboto"/>
                <a:ea typeface="Roboto"/>
                <a:cs typeface="Roboto"/>
                <a:sym typeface="Roboto"/>
              </a:rPr>
              <a:t>for more professional learning opportunities.</a:t>
            </a:r>
            <a:endParaRPr sz="3400" b="1" i="0" u="none" strike="noStrike" cap="none">
              <a:solidFill>
                <a:srgbClr val="0017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g9f39ddc1a6_0_5"/>
          <p:cNvSpPr txBox="1"/>
          <p:nvPr/>
        </p:nvSpPr>
        <p:spPr>
          <a:xfrm>
            <a:off x="5744113" y="3221825"/>
            <a:ext cx="2652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9f39ddc1a6_0_5"/>
          <p:cNvSpPr txBox="1"/>
          <p:nvPr/>
        </p:nvSpPr>
        <p:spPr>
          <a:xfrm>
            <a:off x="5035675" y="3221825"/>
            <a:ext cx="39900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9f39ddc1a6_0_5"/>
          <p:cNvSpPr/>
          <p:nvPr/>
        </p:nvSpPr>
        <p:spPr>
          <a:xfrm>
            <a:off x="6573525" y="680400"/>
            <a:ext cx="15573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presenter headshot over this text.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presenter contact information in the text box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9f39ddc1a6_0_5"/>
          <p:cNvSpPr txBox="1">
            <a:spLocks noGrp="1"/>
          </p:cNvSpPr>
          <p:nvPr>
            <p:ph type="body" idx="1"/>
          </p:nvPr>
        </p:nvSpPr>
        <p:spPr>
          <a:xfrm>
            <a:off x="6227550" y="2825475"/>
            <a:ext cx="235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 b="1"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 b="1"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 b="1"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 b="1"/>
            </a:lvl6pPr>
            <a:lvl7pPr marL="3200400" lvl="6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 b="1"/>
            </a:lvl7pPr>
            <a:lvl8pPr marL="3657600" lvl="7" indent="-2921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 b="1"/>
            </a:lvl8pPr>
            <a:lvl9pPr marL="4114800" lvl="8" indent="-2921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a66a29d8c0_0_82"/>
          <p:cNvSpPr/>
          <p:nvPr/>
        </p:nvSpPr>
        <p:spPr>
          <a:xfrm>
            <a:off x="406950" y="352200"/>
            <a:ext cx="8330100" cy="3730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ga66a29d8c0_0_82"/>
          <p:cNvCxnSpPr/>
          <p:nvPr/>
        </p:nvCxnSpPr>
        <p:spPr>
          <a:xfrm>
            <a:off x="4550550" y="17890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ga66a29d8c0_0_82"/>
          <p:cNvSpPr txBox="1">
            <a:spLocks noGrp="1"/>
          </p:cNvSpPr>
          <p:nvPr>
            <p:ph type="sldNum" idx="12"/>
          </p:nvPr>
        </p:nvSpPr>
        <p:spPr>
          <a:xfrm>
            <a:off x="8524708" y="46631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ga66a29d8c0_0_82"/>
          <p:cNvSpPr txBox="1">
            <a:spLocks noGrp="1"/>
          </p:cNvSpPr>
          <p:nvPr>
            <p:ph type="ctrTitle"/>
          </p:nvPr>
        </p:nvSpPr>
        <p:spPr>
          <a:xfrm>
            <a:off x="111322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a66a29d8c0_0_82"/>
          <p:cNvSpPr txBox="1">
            <a:spLocks noGrp="1"/>
          </p:cNvSpPr>
          <p:nvPr>
            <p:ph type="subTitle" idx="1"/>
          </p:nvPr>
        </p:nvSpPr>
        <p:spPr>
          <a:xfrm>
            <a:off x="114727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ga66a29d8c0_0_82"/>
          <p:cNvSpPr txBox="1">
            <a:spLocks noGrp="1"/>
          </p:cNvSpPr>
          <p:nvPr>
            <p:ph type="ctrTitle" idx="2"/>
          </p:nvPr>
        </p:nvSpPr>
        <p:spPr>
          <a:xfrm>
            <a:off x="4818378" y="1846275"/>
            <a:ext cx="31695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a66a29d8c0_0_82"/>
          <p:cNvSpPr txBox="1">
            <a:spLocks noGrp="1"/>
          </p:cNvSpPr>
          <p:nvPr>
            <p:ph type="subTitle" idx="3"/>
          </p:nvPr>
        </p:nvSpPr>
        <p:spPr>
          <a:xfrm>
            <a:off x="4852428" y="2451725"/>
            <a:ext cx="31014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ga66a29d8c0_0_82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a66a29d8c0_0_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a66a29d8c0_0_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a66a29d8c0_0_5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28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a66a29d8c0_0_4"/>
          <p:cNvSpPr/>
          <p:nvPr/>
        </p:nvSpPr>
        <p:spPr>
          <a:xfrm>
            <a:off x="4572000" y="-125"/>
            <a:ext cx="4572000" cy="4197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a66a29d8c0_0_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ga66a29d8c0_0_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ga66a29d8c0_0_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a66a29d8c0_0_176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a66a29d8c0_0_176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ga66a29d8c0_0_176"/>
          <p:cNvSpPr/>
          <p:nvPr/>
        </p:nvSpPr>
        <p:spPr>
          <a:xfrm>
            <a:off x="4572000" y="429350"/>
            <a:ext cx="4112100" cy="635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a66a29d8c0_0_176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a66a29d8c0_0_176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45" name="Google Shape;45;ga66a29d8c0_0_176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a66a29d8c0_0_176"/>
          <p:cNvSpPr/>
          <p:nvPr/>
        </p:nvSpPr>
        <p:spPr>
          <a:xfrm>
            <a:off x="0" y="0"/>
            <a:ext cx="2855700" cy="42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a66a29d8c0_0_176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a66a29d8c0_0_176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a66a29d8c0_0_176"/>
          <p:cNvSpPr txBox="1">
            <a:spLocks noGrp="1"/>
          </p:cNvSpPr>
          <p:nvPr>
            <p:ph type="title" idx="5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ga66a29d8c0_0_176"/>
          <p:cNvSpPr txBox="1">
            <a:spLocks noGrp="1"/>
          </p:cNvSpPr>
          <p:nvPr>
            <p:ph type="title" idx="6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with Title and Text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66a29d8c0_0_117"/>
          <p:cNvSpPr/>
          <p:nvPr/>
        </p:nvSpPr>
        <p:spPr>
          <a:xfrm>
            <a:off x="0" y="493950"/>
            <a:ext cx="9144000" cy="30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a66a29d8c0_0_117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ga66a29d8c0_0_117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3e5da9f11_0_20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gb3e5da9f11_0_20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gb3e5da9f11_0_2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3KEcP_70VuCK8tdw12qJ9M8q6MVng7F/view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drive.google.com/file/d/1BZKa0E3PL_1s6CLUQeO0T70etAjIHNZT/view?usp=sharing" TargetMode="External"/><Relationship Id="rId4" Type="http://schemas.openxmlformats.org/officeDocument/2006/relationships/hyperlink" Target="https://drive.google.com/file/d/1bxmYx1MtNnKoPXi-q8ErS3IkQ2ghXmdQ/view?usp=shar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gAxl0x-cSicrrYp9oLyUGJ4_kB8shgMk/view?usp=sharin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drive.google.com/file/d/12qf-ZKb5xGCIkNPY2yugyNC4Ktag6KIY/view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5xTISSU3C4w1XwVxqwB5ipdvLE-mtJHE/view?usp=sharing" TargetMode="External"/><Relationship Id="rId5" Type="http://schemas.openxmlformats.org/officeDocument/2006/relationships/hyperlink" Target="https://drive.google.com/file/d/1S2d0Ra0JQt71-x_G7l_lI7ZQAluoPk9w/view?usp=sharing" TargetMode="External"/><Relationship Id="rId4" Type="http://schemas.openxmlformats.org/officeDocument/2006/relationships/hyperlink" Target="https://drive.google.com/file/d/1wD9j4tQ8QUxz-brPf1KtKis7PrN-aSmU/view?usp=sharing" TargetMode="External"/><Relationship Id="rId9" Type="http://schemas.openxmlformats.org/officeDocument/2006/relationships/hyperlink" Target="https://drive.google.com/file/d/1unt2rhpSNZZ1W1dDefLt6ps5kfTPYuRk/view?usp=sharingp2We2zI067l5B5gjSJGPVc/edit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8649-9EFC-4CDE-A586-1DA03CF4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D992E-FB7D-41F2-971C-B5FBFF29F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C9B44-C703-4AE7-8AB5-84C1EB3F3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9" y="0"/>
            <a:ext cx="9152929" cy="5138487"/>
          </a:xfrm>
          <a:prstGeom prst="rect">
            <a:avLst/>
          </a:prstGeom>
        </p:spPr>
      </p:pic>
      <p:sp>
        <p:nvSpPr>
          <p:cNvPr id="7" name="Google Shape;68;p14">
            <a:extLst>
              <a:ext uri="{FF2B5EF4-FFF2-40B4-BE49-F238E27FC236}">
                <a16:creationId xmlns:a16="http://schemas.microsoft.com/office/drawing/2014/main" id="{6E089AB3-95AA-4420-8870-E4C3F89B44EE}"/>
              </a:ext>
            </a:extLst>
          </p:cNvPr>
          <p:cNvSpPr txBox="1"/>
          <p:nvPr/>
        </p:nvSpPr>
        <p:spPr>
          <a:xfrm>
            <a:off x="2781300" y="2983650"/>
            <a:ext cx="3309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7193C"/>
                </a:solidFill>
                <a:latin typeface="Roboto"/>
                <a:ea typeface="Roboto"/>
                <a:cs typeface="Roboto"/>
                <a:sym typeface="Roboto"/>
              </a:rPr>
              <a:t>Presentation by:</a:t>
            </a:r>
            <a:endParaRPr sz="3000" dirty="0">
              <a:solidFill>
                <a:srgbClr val="171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7193C"/>
                </a:solidFill>
                <a:latin typeface="Roboto"/>
                <a:ea typeface="Roboto"/>
                <a:cs typeface="Roboto"/>
                <a:sym typeface="Roboto"/>
              </a:rPr>
              <a:t>Kristin Parisi </a:t>
            </a:r>
            <a:endParaRPr sz="3000" dirty="0">
              <a:solidFill>
                <a:srgbClr val="1719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23164909-8F6B-4BF8-A3B1-7B3DB6E32266}"/>
              </a:ext>
            </a:extLst>
          </p:cNvPr>
          <p:cNvSpPr txBox="1"/>
          <p:nvPr/>
        </p:nvSpPr>
        <p:spPr>
          <a:xfrm>
            <a:off x="1454046" y="232825"/>
            <a:ext cx="6187029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17193C"/>
                </a:solidFill>
                <a:latin typeface="Roboto"/>
                <a:ea typeface="Roboto"/>
                <a:cs typeface="Roboto"/>
                <a:sym typeface="Roboto"/>
              </a:rPr>
              <a:t>Using ISPROUT for ALL in the Early Childhood Classroom</a:t>
            </a:r>
          </a:p>
        </p:txBody>
      </p:sp>
      <p:pic>
        <p:nvPicPr>
          <p:cNvPr id="9" name="Google Shape;70;p2">
            <a:extLst>
              <a:ext uri="{FF2B5EF4-FFF2-40B4-BE49-F238E27FC236}">
                <a16:creationId xmlns:a16="http://schemas.microsoft.com/office/drawing/2014/main" id="{6CB4326F-49E5-483E-C3C4-625750DD5CB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760" y="1682836"/>
            <a:ext cx="2448661" cy="260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45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3e5da9f11_0_106"/>
          <p:cNvSpPr txBox="1">
            <a:spLocks noGrp="1"/>
          </p:cNvSpPr>
          <p:nvPr>
            <p:ph type="title"/>
          </p:nvPr>
        </p:nvSpPr>
        <p:spPr>
          <a:xfrm>
            <a:off x="167650" y="15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500"/>
              <a:t>Take Control of your Learning Experience</a:t>
            </a:r>
            <a:endParaRPr sz="3500"/>
          </a:p>
        </p:txBody>
      </p:sp>
      <p:sp>
        <p:nvSpPr>
          <p:cNvPr id="76" name="Google Shape;76;gb3e5da9f11_0_106"/>
          <p:cNvSpPr txBox="1">
            <a:spLocks noGrp="1"/>
          </p:cNvSpPr>
          <p:nvPr>
            <p:ph type="body" idx="1"/>
          </p:nvPr>
        </p:nvSpPr>
        <p:spPr>
          <a:xfrm>
            <a:off x="345225" y="863550"/>
            <a:ext cx="8688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ON24 Learning Platform: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All windows are </a:t>
            </a:r>
            <a:r>
              <a:rPr lang="en" b="1"/>
              <a:t>resizable</a:t>
            </a:r>
            <a:r>
              <a:rPr lang="en"/>
              <a:t> and </a:t>
            </a:r>
            <a:r>
              <a:rPr lang="en" b="1"/>
              <a:t>moveable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Use the </a:t>
            </a:r>
            <a:r>
              <a:rPr lang="en" b="1"/>
              <a:t>Related Content </a:t>
            </a:r>
            <a:r>
              <a:rPr lang="en"/>
              <a:t>box to access slides and resources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Submit your questions using the </a:t>
            </a:r>
            <a:r>
              <a:rPr lang="en" b="1"/>
              <a:t>Q&amp;A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b="1"/>
              <a:t>PGP </a:t>
            </a:r>
            <a:r>
              <a:rPr lang="en"/>
              <a:t>certificates are available for download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Use the toolbar to access other features and bring back minimized tools. </a:t>
            </a:r>
            <a:endParaRPr/>
          </a:p>
        </p:txBody>
      </p:sp>
      <p:sp>
        <p:nvSpPr>
          <p:cNvPr id="77" name="Google Shape;77;gb3e5da9f11_0_106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28edcda08_0_8"/>
          <p:cNvSpPr txBox="1">
            <a:spLocks noGrp="1"/>
          </p:cNvSpPr>
          <p:nvPr>
            <p:ph type="title"/>
          </p:nvPr>
        </p:nvSpPr>
        <p:spPr>
          <a:xfrm>
            <a:off x="167650" y="15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How and Why?</a:t>
            </a:r>
            <a:endParaRPr sz="3800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January 2021…How it began</a:t>
            </a:r>
            <a:endParaRPr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PLCs</a:t>
            </a:r>
            <a:endParaRPr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Data Discussion ~ What data piece do you use?  </a:t>
            </a:r>
            <a:endParaRPr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500"/>
          </a:p>
        </p:txBody>
      </p:sp>
      <p:sp>
        <p:nvSpPr>
          <p:cNvPr id="83" name="Google Shape;83;g1328edcda08_0_8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1328edcda0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088" y="3105600"/>
            <a:ext cx="2037900" cy="20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328edcda08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747400" cy="232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328edcda08_0_8"/>
          <p:cNvPicPr preferRelativeResize="0"/>
          <p:nvPr/>
        </p:nvPicPr>
        <p:blipFill rotWithShape="1">
          <a:blip r:embed="rId5">
            <a:alphaModFix/>
          </a:blip>
          <a:srcRect t="19919" b="20153"/>
          <a:stretch/>
        </p:blipFill>
        <p:spPr>
          <a:xfrm>
            <a:off x="7244300" y="136125"/>
            <a:ext cx="1747299" cy="22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28edcda08_0_15"/>
          <p:cNvSpPr txBox="1">
            <a:spLocks noGrp="1"/>
          </p:cNvSpPr>
          <p:nvPr>
            <p:ph type="title"/>
          </p:nvPr>
        </p:nvSpPr>
        <p:spPr>
          <a:xfrm>
            <a:off x="167650" y="15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4800" dirty="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How DID WE Start?</a:t>
            </a:r>
            <a:endParaRPr sz="4800" dirty="0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Identify the need</a:t>
            </a:r>
            <a:endParaRPr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Book Study</a:t>
            </a:r>
            <a:endParaRPr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ISPROUT Training</a:t>
            </a:r>
            <a:endParaRPr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u="sng" dirty="0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SKBs / IEP Connection</a:t>
            </a:r>
            <a:endParaRPr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Identify Essential SKBs</a:t>
            </a:r>
            <a:endParaRPr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500" dirty="0"/>
          </a:p>
        </p:txBody>
      </p:sp>
      <p:sp>
        <p:nvSpPr>
          <p:cNvPr id="92" name="Google Shape;92;g1328edcda08_0_15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1328edcda08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6088" y="3105600"/>
            <a:ext cx="2037900" cy="20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328edcda08_0_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150" y="1688150"/>
            <a:ext cx="1747400" cy="204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28edcda08_0_22"/>
          <p:cNvSpPr txBox="1">
            <a:spLocks noGrp="1"/>
          </p:cNvSpPr>
          <p:nvPr>
            <p:ph type="title"/>
          </p:nvPr>
        </p:nvSpPr>
        <p:spPr>
          <a:xfrm>
            <a:off x="167650" y="158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800" dirty="0">
                <a:solidFill>
                  <a:schemeClr val="accent6"/>
                </a:solidFill>
                <a:latin typeface="Amatic SC"/>
                <a:cs typeface="Amatic SC"/>
              </a:rPr>
              <a:t>What We’ve Learned….</a:t>
            </a:r>
            <a:endParaRPr sz="4800" dirty="0">
              <a:solidFill>
                <a:schemeClr val="accent6"/>
              </a:solidFill>
              <a:latin typeface="Amatic SC"/>
              <a:cs typeface="Amatic SC"/>
            </a:endParaRPr>
          </a:p>
        </p:txBody>
      </p:sp>
      <p:sp>
        <p:nvSpPr>
          <p:cNvPr id="100" name="Google Shape;100;g1328edcda08_0_22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328edcda08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088" y="3105600"/>
            <a:ext cx="2037900" cy="20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328edcda08_0_22"/>
          <p:cNvSpPr txBox="1"/>
          <p:nvPr/>
        </p:nvSpPr>
        <p:spPr>
          <a:xfrm>
            <a:off x="982200" y="872838"/>
            <a:ext cx="71796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ISPROUT - DOE INFO</a:t>
            </a:r>
            <a:endParaRPr sz="2500" b="1"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Data Manager</a:t>
            </a:r>
            <a:endParaRPr sz="2500" b="1"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Teacher Training</a:t>
            </a:r>
            <a:endParaRPr sz="2500" b="1"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5"/>
              </a:rPr>
              <a:t>Authentic Observation</a:t>
            </a:r>
            <a:r>
              <a:rPr lang="en" sz="2500" b="1" dirty="0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2500" b="1"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6"/>
              </a:rPr>
              <a:t>Curriculum Link</a:t>
            </a:r>
            <a:endParaRPr sz="2500" b="1"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7"/>
              </a:rPr>
              <a:t>CPCSC Observation Form</a:t>
            </a:r>
            <a:endParaRPr sz="2500" b="1"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8"/>
              </a:rPr>
              <a:t>Parent Discussion </a:t>
            </a:r>
            <a:r>
              <a:rPr lang="en" sz="2500" b="1" dirty="0">
                <a:solidFill>
                  <a:srgbClr val="273F68"/>
                </a:solidFill>
                <a:latin typeface="Amatic SC"/>
                <a:ea typeface="Amatic SC"/>
                <a:cs typeface="Amatic SC"/>
                <a:sym typeface="Amatic SC"/>
              </a:rPr>
              <a:t>/</a:t>
            </a:r>
            <a:r>
              <a:rPr lang="en" sz="2500" b="1" u="sng" dirty="0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9"/>
              </a:rPr>
              <a:t> Print Report</a:t>
            </a:r>
            <a:endParaRPr sz="2500" b="1" dirty="0">
              <a:solidFill>
                <a:srgbClr val="273F6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f39ddc1a6_0_17"/>
          <p:cNvSpPr txBox="1">
            <a:spLocks noGrp="1"/>
          </p:cNvSpPr>
          <p:nvPr>
            <p:ph type="body" idx="1"/>
          </p:nvPr>
        </p:nvSpPr>
        <p:spPr>
          <a:xfrm>
            <a:off x="6227550" y="2825475"/>
            <a:ext cx="28176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000"/>
              <a:t>Kristin Parisi</a:t>
            </a: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0"/>
              <a:t>@kristinparisi</a:t>
            </a:r>
            <a:endParaRPr b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b="0"/>
              <a:t>kparisi@cpcsc.k12.in.us</a:t>
            </a:r>
            <a:endParaRPr b="0"/>
          </a:p>
        </p:txBody>
      </p:sp>
      <p:sp>
        <p:nvSpPr>
          <p:cNvPr id="114" name="Google Shape;114;g9f39ddc1a6_0_17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9f39ddc1a6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25951" y="216375"/>
            <a:ext cx="2020799" cy="202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d7770ed6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 you for attending!</a:t>
            </a:r>
            <a:endParaRPr/>
          </a:p>
        </p:txBody>
      </p:sp>
      <p:sp>
        <p:nvSpPr>
          <p:cNvPr id="121" name="Google Shape;121;gd9d7770ed6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Please complete the short feedback survey on the screen.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Don’t forget to download your PGP Certificate from the webcast toolbar. </a:t>
            </a:r>
            <a:endParaRPr/>
          </a:p>
        </p:txBody>
      </p:sp>
      <p:pic>
        <p:nvPicPr>
          <p:cNvPr id="122" name="Google Shape;122;gd9d7770ed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8925" y="3118950"/>
            <a:ext cx="36766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d9d7770ed6_0_0"/>
          <p:cNvSpPr/>
          <p:nvPr/>
        </p:nvSpPr>
        <p:spPr>
          <a:xfrm>
            <a:off x="5928525" y="3195200"/>
            <a:ext cx="786900" cy="832500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d9d7770ed6_0_0"/>
          <p:cNvSpPr/>
          <p:nvPr/>
        </p:nvSpPr>
        <p:spPr>
          <a:xfrm>
            <a:off x="7024225" y="4443700"/>
            <a:ext cx="20208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1733"/>
      </a:dk1>
      <a:lt1>
        <a:srgbClr val="FFFFFF"/>
      </a:lt1>
      <a:dk2>
        <a:srgbClr val="001733"/>
      </a:dk2>
      <a:lt2>
        <a:srgbClr val="EEEEEE"/>
      </a:lt2>
      <a:accent1>
        <a:srgbClr val="169444"/>
      </a:accent1>
      <a:accent2>
        <a:srgbClr val="FF8F01"/>
      </a:accent2>
      <a:accent3>
        <a:srgbClr val="ABD81A"/>
      </a:accent3>
      <a:accent4>
        <a:srgbClr val="C6121E"/>
      </a:accent4>
      <a:accent5>
        <a:srgbClr val="167A91"/>
      </a:accent5>
      <a:accent6>
        <a:srgbClr val="000000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Application>Microsoft Office PowerPoint</Application>
  <PresentationFormat>On-screen Show (16:9)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Arial</vt:lpstr>
      <vt:lpstr>Amatic SC</vt:lpstr>
      <vt:lpstr>Arvo</vt:lpstr>
      <vt:lpstr>Simple Light</vt:lpstr>
      <vt:lpstr>PowerPoint Presentation</vt:lpstr>
      <vt:lpstr>Take Control of your Learning Experience</vt:lpstr>
      <vt:lpstr>How and Why?  January 2021…How it began PLCs Data Discussion ~ What data piece do you use?   </vt:lpstr>
      <vt:lpstr>How DID WE Start? Identify the need Book Study ISPROUT Training SKBs / IEP Connection Identify Essential SKBs </vt:lpstr>
      <vt:lpstr>What We’ve Learned….</vt:lpstr>
      <vt:lpstr>PowerPoint Presentation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Martie Hoofer</cp:lastModifiedBy>
  <cp:revision>2</cp:revision>
  <dcterms:modified xsi:type="dcterms:W3CDTF">2022-06-07T18:19:27Z</dcterms:modified>
</cp:coreProperties>
</file>