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6"/>
  </p:notesMasterIdLst>
  <p:sldIdLst>
    <p:sldId id="28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Arvo" panose="020B0604020202020204" charset="0"/>
      <p:regular r:id="rId27"/>
      <p:bold r:id="rId28"/>
      <p:italic r:id="rId29"/>
      <p:boldItalic r:id="rId30"/>
    </p:embeddedFont>
    <p:embeddedFont>
      <p:font typeface="Bebas Neue" panose="020B0606020202050201" pitchFamily="34" charset="0"/>
      <p:regular r:id="rId31"/>
    </p:embeddedFont>
    <p:embeddedFont>
      <p:font typeface="Calibri" panose="020F0502020204030204" pitchFamily="34"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
      <p:font typeface="Roboto" panose="020000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475" autoAdjust="0"/>
  </p:normalViewPr>
  <p:slideViewPr>
    <p:cSldViewPr snapToGrid="0">
      <p:cViewPr varScale="1">
        <p:scale>
          <a:sx n="108" d="100"/>
          <a:sy n="108" d="100"/>
        </p:scale>
        <p:origin x="702"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extgenscience.org/three-dimensions" TargetMode="External"/><Relationship Id="rId7" Type="http://schemas.openxmlformats.org/officeDocument/2006/relationships/hyperlink" Target="http://www.nap.edu/openbook.php?record_id=13165&amp;page=201"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nap.edu/openbook.php?record_id=13165&amp;page=169" TargetMode="External"/><Relationship Id="rId5" Type="http://schemas.openxmlformats.org/officeDocument/2006/relationships/hyperlink" Target="http://www.nap.edu/openbook.php?record_id=13165&amp;page=139" TargetMode="External"/><Relationship Id="rId4" Type="http://schemas.openxmlformats.org/officeDocument/2006/relationships/hyperlink" Target="http://www.nap.edu/openbook.php?record_id=13165&amp;page=103"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in.gov/doe/students/indiana-academic-standards/science-and-computer-science/"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nextgenscience.org/resource-library" TargetMode="External"/><Relationship Id="rId4" Type="http://schemas.openxmlformats.org/officeDocument/2006/relationships/hyperlink" Target="https://www.nextgenscience.org/"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inlearninglab.com/collections/administrator-science-implementation-toolki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inlearninglab.com/collections/district-level-science-science-implementation-toolki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inlearninglab.com/collections/2022-science-framework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inlearninglab.com/collections/resources-to-teach-2022-science-indiana-academic-standard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media.doe.in.gov/news/new-framework-of-science-education-survey-of-teacher-understanding.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media.doe.in.gov/news/k-12-science-curriculum-map-audit-tool.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keepindianalearning.org/expert-networks/stem-synerg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keepindianalearning.org/expert-networks/stem-synerg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extgenscience.org/three-dimensions" TargetMode="External"/><Relationship Id="rId7" Type="http://schemas.openxmlformats.org/officeDocument/2006/relationships/hyperlink" Target="http://www.nap.edu/openbook.php?record_id=13165&amp;page=201"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www.nap.edu/openbook.php?record_id=13165&amp;page=169" TargetMode="External"/><Relationship Id="rId5" Type="http://schemas.openxmlformats.org/officeDocument/2006/relationships/hyperlink" Target="http://www.nap.edu/openbook.php?record_id=13165&amp;page=139" TargetMode="External"/><Relationship Id="rId4" Type="http://schemas.openxmlformats.org/officeDocument/2006/relationships/hyperlink" Target="http://www.nap.edu/openbook.php?record_id=13165&amp;page=103"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n.gov/doe/students/indiana-academic-standards/science-and-computer-science/"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nap.nationalacademies.org/catalog/13165/a-framework-for-k-12-science-education-practices-crosscutting-concept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n.gov/doe/students/indiana-academic-standards/science-and-computer-scienc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nap.nationalacademies.org/catalog/13165/a-framework-for-k-12-science-education-practices-crosscutting-concepts"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extgenscience.org/three-dimensions" TargetMode="External"/><Relationship Id="rId7" Type="http://schemas.openxmlformats.org/officeDocument/2006/relationships/hyperlink" Target="http://www.nap.edu/openbook.php?record_id=13165&amp;page=201"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nap.edu/openbook.php?record_id=13165&amp;page=169" TargetMode="External"/><Relationship Id="rId5" Type="http://schemas.openxmlformats.org/officeDocument/2006/relationships/hyperlink" Target="http://www.nap.edu/openbook.php?record_id=13165&amp;page=139" TargetMode="External"/><Relationship Id="rId4" Type="http://schemas.openxmlformats.org/officeDocument/2006/relationships/hyperlink" Target="http://www.nap.edu/openbook.php?record_id=13165&amp;page=10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da617b0f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0da617b0f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US" sz="1100" dirty="0">
                <a:solidFill>
                  <a:schemeClr val="dk1"/>
                </a:solidFill>
              </a:rPr>
              <a:t>SS is the STEM leg of </a:t>
            </a:r>
            <a:r>
              <a:rPr lang="en-US" sz="1100" dirty="0" err="1">
                <a:solidFill>
                  <a:schemeClr val="dk1"/>
                </a:solidFill>
              </a:rPr>
              <a:t>KInL</a:t>
            </a:r>
            <a:r>
              <a:rPr lang="en-US" sz="1100" dirty="0">
                <a:solidFill>
                  <a:schemeClr val="dk1"/>
                </a:solidFill>
              </a:rPr>
              <a:t>. SS is a STEM-centric community of practice committed to fostering the delivery of data-informed services, including high-quality professional development, resources, and support for STEM-focused districts, programs, and organizations in an endeavor to produce a combined impact greater than the sum of separate STEM efforts.</a:t>
            </a:r>
          </a:p>
          <a:p>
            <a:pPr marL="0" lvl="0" indent="0" algn="l" rtl="0">
              <a:lnSpc>
                <a:spcPct val="115000"/>
              </a:lnSpc>
              <a:spcBef>
                <a:spcPts val="0"/>
              </a:spcBef>
              <a:spcAft>
                <a:spcPts val="0"/>
              </a:spcAft>
              <a:buSzPts val="1100"/>
              <a:buNone/>
            </a:pPr>
            <a:r>
              <a:rPr lang="en-US" sz="1100" dirty="0">
                <a:solidFill>
                  <a:schemeClr val="dk1"/>
                </a:solidFill>
              </a:rPr>
              <a:t>STEM Synergy is a result of numerous partnerships over the years and is the latest iteration of the Indiana STEM Ecosystem. </a:t>
            </a:r>
          </a:p>
          <a:p>
            <a:pPr marL="0" lvl="0" indent="0" algn="l" rtl="0">
              <a:lnSpc>
                <a:spcPct val="115000"/>
              </a:lnSpc>
              <a:spcBef>
                <a:spcPts val="0"/>
              </a:spcBef>
              <a:spcAft>
                <a:spcPts val="0"/>
              </a:spcAft>
              <a:buClr>
                <a:schemeClr val="dk1"/>
              </a:buClr>
              <a:buSzPts val="1100"/>
              <a:buFont typeface="Arial"/>
              <a:buNone/>
            </a:pPr>
            <a:endParaRPr lang="en-US" dirty="0">
              <a:solidFill>
                <a:srgbClr val="167A91"/>
              </a:solidFill>
            </a:endParaRPr>
          </a:p>
          <a:p>
            <a:pPr marL="0" lvl="0" indent="0" algn="l" rtl="0">
              <a:lnSpc>
                <a:spcPct val="115000"/>
              </a:lnSpc>
              <a:spcBef>
                <a:spcPts val="1100"/>
              </a:spcBef>
              <a:spcAft>
                <a:spcPts val="0"/>
              </a:spcAft>
              <a:buClr>
                <a:schemeClr val="dk1"/>
              </a:buClr>
              <a:buSzPts val="1100"/>
              <a:buFont typeface="Arial"/>
              <a:buNone/>
            </a:pPr>
            <a:r>
              <a:rPr lang="en-US" sz="1100" dirty="0">
                <a:solidFill>
                  <a:schemeClr val="dk1"/>
                </a:solidFill>
                <a:highlight>
                  <a:srgbClr val="FFFFFF"/>
                </a:highlight>
              </a:rPr>
              <a:t>This session will dive into the what, why, where and when of the new Indiana science standards that were state board approved in July of 2022. Why did Indiana adopt new science standards recently? What are these new standards about? When do I have to start using them? Where can I find high quality resources to learn more about these standards and how to implement them? Join us to get answers to these questions while providing input into how your teams would like to be supported in the future on unpacking and rolling out these standards!</a:t>
            </a:r>
          </a:p>
          <a:p>
            <a:pPr marL="0" lvl="0" indent="0" algn="l" rtl="0">
              <a:lnSpc>
                <a:spcPct val="115000"/>
              </a:lnSpc>
              <a:spcBef>
                <a:spcPts val="1500"/>
              </a:spcBef>
              <a:spcAft>
                <a:spcPts val="0"/>
              </a:spcAft>
              <a:buClr>
                <a:schemeClr val="dk1"/>
              </a:buClr>
              <a:buSzPts val="1100"/>
              <a:buFont typeface="Arial"/>
              <a:buNone/>
            </a:pPr>
            <a:endParaRPr lang="en-US" dirty="0">
              <a:solidFill>
                <a:schemeClr val="dk1"/>
              </a:solidFill>
            </a:endParaRPr>
          </a:p>
          <a:p>
            <a:pPr marL="0" lvl="0" indent="0" algn="l" rtl="0">
              <a:lnSpc>
                <a:spcPct val="115000"/>
              </a:lnSpc>
              <a:spcBef>
                <a:spcPts val="0"/>
              </a:spcBef>
              <a:spcAft>
                <a:spcPts val="0"/>
              </a:spcAft>
              <a:buSzPts val="1100"/>
              <a:buNone/>
            </a:pPr>
            <a:endParaRPr lang="en-US" sz="1100" dirty="0">
              <a:solidFill>
                <a:schemeClr val="dk1"/>
              </a:solidFill>
            </a:endParaRPr>
          </a:p>
          <a:p>
            <a:pPr marL="0" lvl="0" indent="0" algn="l" rtl="0">
              <a:lnSpc>
                <a:spcPct val="115000"/>
              </a:lnSpc>
              <a:spcBef>
                <a:spcPts val="0"/>
              </a:spcBef>
              <a:spcAft>
                <a:spcPts val="0"/>
              </a:spcAft>
              <a:buSzPts val="1100"/>
              <a:buNone/>
            </a:pPr>
            <a:endParaRPr lang="en-US" sz="1100" dirty="0">
              <a:solidFill>
                <a:schemeClr val="dk1"/>
              </a:solidFill>
            </a:endParaRPr>
          </a:p>
          <a:p>
            <a:pPr marL="0" lvl="0" indent="0" algn="l" rtl="0">
              <a:lnSpc>
                <a:spcPct val="115000"/>
              </a:lnSpc>
              <a:spcBef>
                <a:spcPts val="0"/>
              </a:spcBef>
              <a:spcAft>
                <a:spcPts val="0"/>
              </a:spcAft>
              <a:buSzPts val="1100"/>
              <a:buNone/>
            </a:pPr>
            <a:endParaRPr lang="en-US"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US" sz="1100" dirty="0">
              <a:solidFill>
                <a:schemeClr val="dk1"/>
              </a:solidFill>
              <a:highlight>
                <a:schemeClr val="lt1"/>
              </a:highlight>
            </a:endParaRP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50e15aabe0_2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150e15aabe0_2_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Share in chat - </a:t>
            </a:r>
            <a:r>
              <a:rPr lang="en" u="sng">
                <a:solidFill>
                  <a:schemeClr val="hlink"/>
                </a:solidFill>
                <a:hlinkClick r:id="rId3"/>
              </a:rPr>
              <a:t>https://www.nextgenscience.org/three-dimensions</a:t>
            </a:r>
            <a:endParaRPr sz="1900" b="1">
              <a:solidFill>
                <a:schemeClr val="dk1"/>
              </a:solidFill>
            </a:endParaRPr>
          </a:p>
          <a:p>
            <a:pPr marL="0" lvl="0" indent="0" algn="l" rtl="0">
              <a:lnSpc>
                <a:spcPct val="115000"/>
              </a:lnSpc>
              <a:spcBef>
                <a:spcPts val="800"/>
              </a:spcBef>
              <a:spcAft>
                <a:spcPts val="0"/>
              </a:spcAft>
              <a:buSzPts val="1100"/>
              <a:buNone/>
            </a:pPr>
            <a:r>
              <a:rPr lang="en" sz="1050" b="1">
                <a:highlight>
                  <a:srgbClr val="FFFFFF"/>
                </a:highlight>
              </a:rPr>
              <a:t>Dimension 1: Practices</a:t>
            </a:r>
            <a:endParaRPr sz="1050" b="1">
              <a:highlight>
                <a:srgbClr val="FFFFFF"/>
              </a:highlight>
            </a:endParaRPr>
          </a:p>
          <a:p>
            <a:pPr marL="381000" lvl="0" indent="0" algn="l" rtl="0">
              <a:lnSpc>
                <a:spcPct val="115000"/>
              </a:lnSpc>
              <a:spcBef>
                <a:spcPts val="800"/>
              </a:spcBef>
              <a:spcAft>
                <a:spcPts val="0"/>
              </a:spcAft>
              <a:buSzPts val="1100"/>
              <a:buNone/>
            </a:pPr>
            <a:r>
              <a:rPr lang="en" sz="1050">
                <a:highlight>
                  <a:srgbClr val="FFFFFF"/>
                </a:highlight>
              </a:rPr>
              <a:t>The practices describe behaviors that scientists engage in as they investigate and build models and theories about the natural world and the key set of engineering practices that engineers use as they design and build models and systems. The NRC uses the term practices instead of a term like “skills” to emphasize that engaging in scientific investigation requires not only skill but also knowledge that is specific to each practice. Part of the NRC’s intent is to better explain and extend what is meant by “inquiry” in science and the range of cognitive, social, and physical practices that it requires.</a:t>
            </a:r>
            <a:endParaRPr sz="1050">
              <a:highlight>
                <a:srgbClr val="FFFFFF"/>
              </a:highlight>
            </a:endParaRPr>
          </a:p>
          <a:p>
            <a:pPr marL="381000" lvl="0" indent="0" algn="l" rtl="0">
              <a:lnSpc>
                <a:spcPct val="115000"/>
              </a:lnSpc>
              <a:spcBef>
                <a:spcPts val="800"/>
              </a:spcBef>
              <a:spcAft>
                <a:spcPts val="0"/>
              </a:spcAft>
              <a:buSzPts val="1100"/>
              <a:buNone/>
            </a:pPr>
            <a:r>
              <a:rPr lang="en" sz="1050">
                <a:highlight>
                  <a:srgbClr val="FFFFFF"/>
                </a:highlight>
              </a:rPr>
              <a:t>Although engineering design is similar to scientific inquiry, there are significant differences. For example, scientific inquiry involves the formulation of a question that can be answered through investigation, while engineering design involves the formulation of a problem that can be solved through design. Strengthening the engineering aspects of the Next Generation Science Standards will clarify for students the relevance of science, technology, engineering and mathematics (the four STEM fields) to everyday life.</a:t>
            </a:r>
            <a:endParaRPr sz="1050">
              <a:highlight>
                <a:srgbClr val="FFFFFF"/>
              </a:highlight>
            </a:endParaRPr>
          </a:p>
          <a:p>
            <a:pPr marL="0" lvl="0" indent="0" algn="l" rtl="0">
              <a:lnSpc>
                <a:spcPct val="115000"/>
              </a:lnSpc>
              <a:spcBef>
                <a:spcPts val="800"/>
              </a:spcBef>
              <a:spcAft>
                <a:spcPts val="0"/>
              </a:spcAft>
              <a:buSzPts val="1100"/>
              <a:buNone/>
            </a:pPr>
            <a:r>
              <a:rPr lang="en" sz="1050" b="1">
                <a:highlight>
                  <a:srgbClr val="FFFFFF"/>
                </a:highlight>
              </a:rPr>
              <a:t>Dimension 2: Crosscutting Concepts</a:t>
            </a:r>
            <a:endParaRPr sz="1050" b="1">
              <a:highlight>
                <a:srgbClr val="FFFFFF"/>
              </a:highlight>
            </a:endParaRPr>
          </a:p>
          <a:p>
            <a:pPr marL="381000" lvl="0" indent="0" algn="l" rtl="0">
              <a:lnSpc>
                <a:spcPct val="115000"/>
              </a:lnSpc>
              <a:spcBef>
                <a:spcPts val="800"/>
              </a:spcBef>
              <a:spcAft>
                <a:spcPts val="0"/>
              </a:spcAft>
              <a:buSzPts val="1100"/>
              <a:buNone/>
            </a:pPr>
            <a:r>
              <a:rPr lang="en" sz="1050">
                <a:highlight>
                  <a:srgbClr val="FFFFFF"/>
                </a:highlight>
              </a:rPr>
              <a:t>Crosscutting concepts have application across all domains of science. As such, they are a way of linking the different domains of science. They include: Patterns, similarity, and diversity; Cause and effect; Scale, proportion and quantity; Systems and system models; Energy and matter; Structure and function; Stability and change. The Framework emphasizes that these concepts need to be made explicit for students because they provide an organizational schema for interrelating knowledge from various science fields into a coherent and scientifically-based view of the world.</a:t>
            </a:r>
            <a:endParaRPr sz="1050">
              <a:highlight>
                <a:srgbClr val="FFFFFF"/>
              </a:highlight>
            </a:endParaRPr>
          </a:p>
          <a:p>
            <a:pPr marL="0" lvl="0" indent="0" algn="l" rtl="0">
              <a:lnSpc>
                <a:spcPct val="115000"/>
              </a:lnSpc>
              <a:spcBef>
                <a:spcPts val="800"/>
              </a:spcBef>
              <a:spcAft>
                <a:spcPts val="0"/>
              </a:spcAft>
              <a:buSzPts val="1100"/>
              <a:buNone/>
            </a:pPr>
            <a:r>
              <a:rPr lang="en" sz="1050" b="1">
                <a:highlight>
                  <a:srgbClr val="FFFFFF"/>
                </a:highlight>
              </a:rPr>
              <a:t>Dimension 3: Disciplinary Core Ideas</a:t>
            </a:r>
            <a:endParaRPr sz="1050" b="1">
              <a:highlight>
                <a:srgbClr val="FFFFFF"/>
              </a:highlight>
            </a:endParaRPr>
          </a:p>
          <a:p>
            <a:pPr marL="381000" lvl="0" indent="0" algn="l" rtl="0">
              <a:lnSpc>
                <a:spcPct val="115000"/>
              </a:lnSpc>
              <a:spcBef>
                <a:spcPts val="800"/>
              </a:spcBef>
              <a:spcAft>
                <a:spcPts val="0"/>
              </a:spcAft>
              <a:buSzPts val="1100"/>
              <a:buNone/>
            </a:pPr>
            <a:r>
              <a:rPr lang="en" sz="1050">
                <a:solidFill>
                  <a:srgbClr val="333333"/>
                </a:solidFill>
                <a:highlight>
                  <a:srgbClr val="FFFFFF"/>
                </a:highlight>
              </a:rPr>
              <a:t>Disciplinary core ideas have the power to focus K–12 science curriculum, instruction and assessments on the most important aspects of science. To be considered core, the ideas should meet at least two of the following criteria and ideally all four:</a:t>
            </a:r>
            <a:endParaRPr sz="1050">
              <a:solidFill>
                <a:srgbClr val="333333"/>
              </a:solidFill>
              <a:highlight>
                <a:srgbClr val="FFFFFF"/>
              </a:highlight>
            </a:endParaRPr>
          </a:p>
          <a:p>
            <a:pPr marL="838200" lvl="0" indent="-295275" algn="l" rtl="0">
              <a:lnSpc>
                <a:spcPct val="115000"/>
              </a:lnSpc>
              <a:spcBef>
                <a:spcPts val="800"/>
              </a:spcBef>
              <a:spcAft>
                <a:spcPts val="0"/>
              </a:spcAft>
              <a:buClr>
                <a:srgbClr val="333333"/>
              </a:buClr>
              <a:buSzPts val="1050"/>
              <a:buChar char="●"/>
            </a:pPr>
            <a:r>
              <a:rPr lang="en" sz="1050">
                <a:solidFill>
                  <a:srgbClr val="333333"/>
                </a:solidFill>
                <a:highlight>
                  <a:srgbClr val="FFFFFF"/>
                </a:highlight>
              </a:rPr>
              <a:t>Have </a:t>
            </a:r>
            <a:r>
              <a:rPr lang="en" sz="1050" b="1">
                <a:solidFill>
                  <a:srgbClr val="333333"/>
                </a:solidFill>
                <a:highlight>
                  <a:srgbClr val="FFFFFF"/>
                </a:highlight>
              </a:rPr>
              <a:t>broad importance </a:t>
            </a:r>
            <a:r>
              <a:rPr lang="en" sz="1050">
                <a:solidFill>
                  <a:srgbClr val="333333"/>
                </a:solidFill>
                <a:highlight>
                  <a:srgbClr val="FFFFFF"/>
                </a:highlight>
              </a:rPr>
              <a:t>across multiple  sciences or engineering disciplines or be a </a:t>
            </a:r>
            <a:r>
              <a:rPr lang="en" sz="1050" b="1">
                <a:solidFill>
                  <a:srgbClr val="333333"/>
                </a:solidFill>
                <a:highlight>
                  <a:srgbClr val="FFFFFF"/>
                </a:highlight>
              </a:rPr>
              <a:t>key organizing concept </a:t>
            </a:r>
            <a:r>
              <a:rPr lang="en" sz="1050">
                <a:solidFill>
                  <a:srgbClr val="333333"/>
                </a:solidFill>
                <a:highlight>
                  <a:srgbClr val="FFFFFF"/>
                </a:highlight>
              </a:rPr>
              <a:t>of a single discipline; </a:t>
            </a:r>
            <a:endParaRPr sz="1050">
              <a:solidFill>
                <a:srgbClr val="333333"/>
              </a:solidFill>
              <a:highlight>
                <a:srgbClr val="FFFFFF"/>
              </a:highlight>
            </a:endParaRPr>
          </a:p>
          <a:p>
            <a:pPr marL="838200" lvl="0" indent="-295275" algn="l" rtl="0">
              <a:lnSpc>
                <a:spcPct val="115000"/>
              </a:lnSpc>
              <a:spcBef>
                <a:spcPts val="0"/>
              </a:spcBef>
              <a:spcAft>
                <a:spcPts val="0"/>
              </a:spcAft>
              <a:buClr>
                <a:srgbClr val="333333"/>
              </a:buClr>
              <a:buSzPts val="1050"/>
              <a:buChar char="●"/>
            </a:pPr>
            <a:r>
              <a:rPr lang="en" sz="1050">
                <a:solidFill>
                  <a:srgbClr val="333333"/>
                </a:solidFill>
                <a:highlight>
                  <a:srgbClr val="FFFFFF"/>
                </a:highlight>
              </a:rPr>
              <a:t>Provide a </a:t>
            </a:r>
            <a:r>
              <a:rPr lang="en" sz="1050" b="1">
                <a:solidFill>
                  <a:srgbClr val="333333"/>
                </a:solidFill>
                <a:highlight>
                  <a:srgbClr val="FFFFFF"/>
                </a:highlight>
              </a:rPr>
              <a:t>key tool </a:t>
            </a:r>
            <a:r>
              <a:rPr lang="en" sz="1050">
                <a:solidFill>
                  <a:srgbClr val="333333"/>
                </a:solidFill>
                <a:highlight>
                  <a:srgbClr val="FFFFFF"/>
                </a:highlight>
              </a:rPr>
              <a:t>for understanding or investigating more complex ideas and solving problems;</a:t>
            </a:r>
            <a:endParaRPr sz="1050">
              <a:solidFill>
                <a:srgbClr val="333333"/>
              </a:solidFill>
              <a:highlight>
                <a:srgbClr val="FFFFFF"/>
              </a:highlight>
            </a:endParaRPr>
          </a:p>
          <a:p>
            <a:pPr marL="838200" lvl="0" indent="-295275" algn="l" rtl="0">
              <a:lnSpc>
                <a:spcPct val="115000"/>
              </a:lnSpc>
              <a:spcBef>
                <a:spcPts val="0"/>
              </a:spcBef>
              <a:spcAft>
                <a:spcPts val="0"/>
              </a:spcAft>
              <a:buClr>
                <a:srgbClr val="333333"/>
              </a:buClr>
              <a:buSzPts val="1050"/>
              <a:buChar char="●"/>
            </a:pPr>
            <a:r>
              <a:rPr lang="en" sz="1050">
                <a:solidFill>
                  <a:srgbClr val="333333"/>
                </a:solidFill>
                <a:highlight>
                  <a:srgbClr val="FFFFFF"/>
                </a:highlight>
              </a:rPr>
              <a:t>Relate to the </a:t>
            </a:r>
            <a:r>
              <a:rPr lang="en" sz="1050" b="1">
                <a:solidFill>
                  <a:srgbClr val="333333"/>
                </a:solidFill>
                <a:highlight>
                  <a:srgbClr val="FFFFFF"/>
                </a:highlight>
              </a:rPr>
              <a:t>interests and life experiences of students </a:t>
            </a:r>
            <a:r>
              <a:rPr lang="en" sz="1050">
                <a:solidFill>
                  <a:srgbClr val="333333"/>
                </a:solidFill>
                <a:highlight>
                  <a:srgbClr val="FFFFFF"/>
                </a:highlight>
              </a:rPr>
              <a:t>or be connected to </a:t>
            </a:r>
            <a:r>
              <a:rPr lang="en" sz="1050" b="1">
                <a:solidFill>
                  <a:srgbClr val="333333"/>
                </a:solidFill>
                <a:highlight>
                  <a:srgbClr val="FFFFFF"/>
                </a:highlight>
              </a:rPr>
              <a:t>societal or personal concerns </a:t>
            </a:r>
            <a:r>
              <a:rPr lang="en" sz="1050">
                <a:solidFill>
                  <a:srgbClr val="333333"/>
                </a:solidFill>
                <a:highlight>
                  <a:srgbClr val="FFFFFF"/>
                </a:highlight>
              </a:rPr>
              <a:t>that require scientific or technological knowledge;</a:t>
            </a:r>
            <a:endParaRPr sz="1050">
              <a:solidFill>
                <a:srgbClr val="333333"/>
              </a:solidFill>
              <a:highlight>
                <a:srgbClr val="FFFFFF"/>
              </a:highlight>
            </a:endParaRPr>
          </a:p>
          <a:p>
            <a:pPr marL="838200" lvl="0" indent="-295275" algn="l" rtl="0">
              <a:lnSpc>
                <a:spcPct val="115000"/>
              </a:lnSpc>
              <a:spcBef>
                <a:spcPts val="0"/>
              </a:spcBef>
              <a:spcAft>
                <a:spcPts val="0"/>
              </a:spcAft>
              <a:buClr>
                <a:srgbClr val="333333"/>
              </a:buClr>
              <a:buSzPts val="1050"/>
              <a:buChar char="●"/>
            </a:pPr>
            <a:r>
              <a:rPr lang="en" sz="1050">
                <a:solidFill>
                  <a:srgbClr val="333333"/>
                </a:solidFill>
                <a:highlight>
                  <a:srgbClr val="FFFFFF"/>
                </a:highlight>
              </a:rPr>
              <a:t>Be </a:t>
            </a:r>
            <a:r>
              <a:rPr lang="en" sz="1050" b="1">
                <a:solidFill>
                  <a:srgbClr val="333333"/>
                </a:solidFill>
                <a:highlight>
                  <a:srgbClr val="FFFFFF"/>
                </a:highlight>
              </a:rPr>
              <a:t>teachable</a:t>
            </a:r>
            <a:r>
              <a:rPr lang="en" sz="1050">
                <a:solidFill>
                  <a:srgbClr val="333333"/>
                </a:solidFill>
                <a:highlight>
                  <a:srgbClr val="FFFFFF"/>
                </a:highlight>
              </a:rPr>
              <a:t> and </a:t>
            </a:r>
            <a:r>
              <a:rPr lang="en" sz="1050" b="1">
                <a:solidFill>
                  <a:srgbClr val="333333"/>
                </a:solidFill>
                <a:highlight>
                  <a:srgbClr val="FFFFFF"/>
                </a:highlight>
              </a:rPr>
              <a:t>learnable</a:t>
            </a:r>
            <a:r>
              <a:rPr lang="en" sz="1050">
                <a:solidFill>
                  <a:srgbClr val="333333"/>
                </a:solidFill>
                <a:highlight>
                  <a:srgbClr val="FFFFFF"/>
                </a:highlight>
              </a:rPr>
              <a:t> over multiple grades at increasing levels of depth and sophistication.</a:t>
            </a:r>
            <a:endParaRPr sz="1050">
              <a:solidFill>
                <a:srgbClr val="333333"/>
              </a:solidFill>
              <a:highlight>
                <a:srgbClr val="FFFFFF"/>
              </a:highlight>
            </a:endParaRPr>
          </a:p>
          <a:p>
            <a:pPr marL="381000" lvl="0" indent="0" algn="l" rtl="0">
              <a:lnSpc>
                <a:spcPct val="115000"/>
              </a:lnSpc>
              <a:spcBef>
                <a:spcPts val="800"/>
              </a:spcBef>
              <a:spcAft>
                <a:spcPts val="0"/>
              </a:spcAft>
              <a:buSzPts val="1100"/>
              <a:buNone/>
            </a:pPr>
            <a:r>
              <a:rPr lang="en" sz="1050">
                <a:solidFill>
                  <a:srgbClr val="333333"/>
                </a:solidFill>
                <a:highlight>
                  <a:srgbClr val="FFFFFF"/>
                </a:highlight>
              </a:rPr>
              <a:t>Disciplinary ideas are grouped in four domains: the </a:t>
            </a:r>
            <a:r>
              <a:rPr lang="en" sz="1050" u="sng">
                <a:solidFill>
                  <a:srgbClr val="303996"/>
                </a:solidFill>
                <a:highlight>
                  <a:srgbClr val="FFFFFF"/>
                </a:highlight>
                <a:hlinkClick r:id="rId4">
                  <a:extLst>
                    <a:ext uri="{A12FA001-AC4F-418D-AE19-62706E023703}">
                      <ahyp:hlinkClr xmlns:ahyp="http://schemas.microsoft.com/office/drawing/2018/hyperlinkcolor" val="tx"/>
                    </a:ext>
                  </a:extLst>
                </a:hlinkClick>
              </a:rPr>
              <a:t>physical sciences</a:t>
            </a:r>
            <a:r>
              <a:rPr lang="en" sz="1050">
                <a:solidFill>
                  <a:srgbClr val="333333"/>
                </a:solidFill>
                <a:highlight>
                  <a:srgbClr val="FFFFFF"/>
                </a:highlight>
              </a:rPr>
              <a:t>; the </a:t>
            </a:r>
            <a:r>
              <a:rPr lang="en" sz="1050" u="sng">
                <a:solidFill>
                  <a:srgbClr val="303996"/>
                </a:solidFill>
                <a:highlight>
                  <a:srgbClr val="FFFFFF"/>
                </a:highlight>
                <a:hlinkClick r:id="rId5">
                  <a:extLst>
                    <a:ext uri="{A12FA001-AC4F-418D-AE19-62706E023703}">
                      <ahyp:hlinkClr xmlns:ahyp="http://schemas.microsoft.com/office/drawing/2018/hyperlinkcolor" val="tx"/>
                    </a:ext>
                  </a:extLst>
                </a:hlinkClick>
              </a:rPr>
              <a:t>life sciences</a:t>
            </a:r>
            <a:r>
              <a:rPr lang="en" sz="1050">
                <a:solidFill>
                  <a:srgbClr val="333333"/>
                </a:solidFill>
                <a:highlight>
                  <a:srgbClr val="FFFFFF"/>
                </a:highlight>
              </a:rPr>
              <a:t>; the </a:t>
            </a:r>
            <a:r>
              <a:rPr lang="en" sz="1050" u="sng">
                <a:solidFill>
                  <a:srgbClr val="303996"/>
                </a:solidFill>
                <a:highlight>
                  <a:srgbClr val="FFFFFF"/>
                </a:highlight>
                <a:hlinkClick r:id="rId6">
                  <a:extLst>
                    <a:ext uri="{A12FA001-AC4F-418D-AE19-62706E023703}">
                      <ahyp:hlinkClr xmlns:ahyp="http://schemas.microsoft.com/office/drawing/2018/hyperlinkcolor" val="tx"/>
                    </a:ext>
                  </a:extLst>
                </a:hlinkClick>
              </a:rPr>
              <a:t>earth and space sciences</a:t>
            </a:r>
            <a:r>
              <a:rPr lang="en" sz="1050">
                <a:solidFill>
                  <a:srgbClr val="333333"/>
                </a:solidFill>
                <a:highlight>
                  <a:srgbClr val="FFFFFF"/>
                </a:highlight>
              </a:rPr>
              <a:t>; and </a:t>
            </a:r>
            <a:r>
              <a:rPr lang="en" sz="1050" u="sng">
                <a:solidFill>
                  <a:srgbClr val="303996"/>
                </a:solidFill>
                <a:highlight>
                  <a:srgbClr val="FFFFFF"/>
                </a:highlight>
                <a:hlinkClick r:id="rId7">
                  <a:extLst>
                    <a:ext uri="{A12FA001-AC4F-418D-AE19-62706E023703}">
                      <ahyp:hlinkClr xmlns:ahyp="http://schemas.microsoft.com/office/drawing/2018/hyperlinkcolor" val="tx"/>
                    </a:ext>
                  </a:extLst>
                </a:hlinkClick>
              </a:rPr>
              <a:t>engineering, technology and applications of science</a:t>
            </a:r>
            <a:r>
              <a:rPr lang="en" sz="1050">
                <a:solidFill>
                  <a:srgbClr val="333333"/>
                </a:solidFill>
                <a:highlight>
                  <a:srgbClr val="FFFFFF"/>
                </a:highlight>
              </a:rPr>
              <a:t>.</a:t>
            </a:r>
            <a:endParaRPr sz="1050">
              <a:solidFill>
                <a:srgbClr val="333333"/>
              </a:solidFill>
              <a:highlight>
                <a:srgbClr val="FFFFFF"/>
              </a:highlight>
            </a:endParaRPr>
          </a:p>
          <a:p>
            <a:pPr marL="0" lvl="0" indent="0" algn="l" rtl="0">
              <a:lnSpc>
                <a:spcPct val="115000"/>
              </a:lnSpc>
              <a:spcBef>
                <a:spcPts val="800"/>
              </a:spcBef>
              <a:spcAft>
                <a:spcPts val="1500"/>
              </a:spcAft>
              <a:buSzPts val="1100"/>
              <a:buNone/>
            </a:pP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50e15aabe0_2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150e15aabe0_2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500"/>
              </a:spcAft>
              <a:buSzPts val="1100"/>
              <a:buNone/>
            </a:pP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4480a9520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14480a95201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500"/>
              </a:spcAft>
              <a:buSzPts val="1100"/>
              <a:buNone/>
            </a:pPr>
            <a:r>
              <a:rPr lang="en" sz="1200"/>
              <a:t>No, science assessment is currently not tied to your accountability. However, there is a lot of speculation about science assessment accountability changing in the future. So for those that may be thinking that implementation can wait, I encourage you to begin now. Not to mention the value add of these 3D science standards and what this can do for the problem solving and critical thinking skills as well as the increased engagement of your students. </a:t>
            </a:r>
            <a:endParaRP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4480a9520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14480a95201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201F1E"/>
                </a:solidFill>
                <a:highlight>
                  <a:srgbClr val="FFFFFF"/>
                </a:highlight>
                <a:latin typeface="Calibri"/>
                <a:ea typeface="Calibri"/>
                <a:cs typeface="Calibri"/>
                <a:sym typeface="Calibri"/>
              </a:rPr>
              <a:t> </a:t>
            </a:r>
            <a:endParaRPr>
              <a:solidFill>
                <a:srgbClr val="201F1E"/>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n" sz="1200">
                <a:solidFill>
                  <a:schemeClr val="dk1"/>
                </a:solidFill>
              </a:rPr>
              <a:t>Check out the standards on the IDOE webpage. These have helpful resources such as correlation guides (2016 to 2022) &amp; vertical articulation guides that</a:t>
            </a:r>
            <a:r>
              <a:rPr lang="en" sz="1200">
                <a:solidFill>
                  <a:srgbClr val="0A0A0A"/>
                </a:solidFill>
                <a:highlight>
                  <a:srgbClr val="FEFEFE"/>
                </a:highlight>
                <a:latin typeface="Open Sans"/>
                <a:ea typeface="Open Sans"/>
                <a:cs typeface="Open Sans"/>
                <a:sym typeface="Open Sans"/>
              </a:rPr>
              <a:t> illustrate the significant connections between the standards across grade levels. Administrators and teachers are strongly encouraged to use these documents to facilitate cross-grade level discussions.</a:t>
            </a:r>
            <a:endParaRPr sz="1200">
              <a:solidFill>
                <a:srgbClr val="0A0A0A"/>
              </a:solidFill>
              <a:highlight>
                <a:srgbClr val="FEFEFE"/>
              </a:highlight>
              <a:latin typeface="Open Sans"/>
              <a:ea typeface="Open Sans"/>
              <a:cs typeface="Open Sans"/>
              <a:sym typeface="Open Sans"/>
            </a:endParaRPr>
          </a:p>
          <a:p>
            <a:pPr marL="0" lvl="0" indent="0" algn="l" rtl="0">
              <a:lnSpc>
                <a:spcPct val="115000"/>
              </a:lnSpc>
              <a:spcBef>
                <a:spcPts val="0"/>
              </a:spcBef>
              <a:spcAft>
                <a:spcPts val="0"/>
              </a:spcAft>
              <a:buNone/>
            </a:pPr>
            <a:endParaRPr sz="1200">
              <a:solidFill>
                <a:srgbClr val="0A0A0A"/>
              </a:solidFill>
              <a:highlight>
                <a:srgbClr val="FEFEFE"/>
              </a:highlight>
              <a:latin typeface="Open Sans"/>
              <a:ea typeface="Open Sans"/>
              <a:cs typeface="Open Sans"/>
              <a:sym typeface="Open Sans"/>
            </a:endParaRPr>
          </a:p>
          <a:p>
            <a:pPr marL="0" lvl="0" indent="0" algn="l" rtl="0">
              <a:lnSpc>
                <a:spcPct val="115000"/>
              </a:lnSpc>
              <a:spcBef>
                <a:spcPts val="0"/>
              </a:spcBef>
              <a:spcAft>
                <a:spcPts val="0"/>
              </a:spcAft>
              <a:buNone/>
            </a:pPr>
            <a:r>
              <a:rPr lang="en" sz="1200">
                <a:solidFill>
                  <a:schemeClr val="dk1"/>
                </a:solidFill>
              </a:rPr>
              <a:t>IDOE standards - </a:t>
            </a:r>
            <a:r>
              <a:rPr lang="en" sz="1200" u="sng">
                <a:solidFill>
                  <a:schemeClr val="hlink"/>
                </a:solidFill>
                <a:hlinkClick r:id="rId3"/>
              </a:rPr>
              <a:t>https://www.in.gov/doe/students/indiana-academic-standards/science-and-computer-science/</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NGSS - </a:t>
            </a:r>
            <a:r>
              <a:rPr lang="en" sz="1200" u="sng">
                <a:solidFill>
                  <a:schemeClr val="hlink"/>
                </a:solidFill>
                <a:hlinkClick r:id="rId4"/>
              </a:rPr>
              <a:t>https://www.nextgenscience.org/</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NGSS resource library - </a:t>
            </a:r>
            <a:r>
              <a:rPr lang="en" sz="1200" u="sng">
                <a:solidFill>
                  <a:schemeClr val="hlink"/>
                </a:solidFill>
                <a:hlinkClick r:id="rId5"/>
              </a:rPr>
              <a:t>https://www.nextgenscience.org/resource-library</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1500"/>
              </a:spcAft>
              <a:buSzPts val="1100"/>
              <a:buNone/>
            </a:pPr>
            <a:endParaRPr>
              <a:solidFill>
                <a:srgbClr val="201F1E"/>
              </a:solidFill>
              <a:highlight>
                <a:srgbClr val="FFFFFF"/>
              </a:highlight>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50e073a5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g150e073a51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201F1E"/>
                </a:solidFill>
                <a:highlight>
                  <a:schemeClr val="lt1"/>
                </a:highlight>
              </a:rPr>
              <a:t>Found in LL under: Continue learning with the 2022 Science Indiana Academic Standards</a:t>
            </a:r>
            <a:endParaRPr>
              <a:solidFill>
                <a:srgbClr val="201F1E"/>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a:solidFill>
                  <a:srgbClr val="201F1E"/>
                </a:solidFill>
                <a:highlight>
                  <a:srgbClr val="FFFFFF"/>
                </a:highlight>
                <a:latin typeface="Calibri"/>
                <a:ea typeface="Calibri"/>
                <a:cs typeface="Calibri"/>
                <a:sym typeface="Calibri"/>
              </a:rPr>
              <a:t>Put link in chat - https://inlearninglab.com/collections/continue-learning-with-2022-science-indiana-academic-standards</a:t>
            </a:r>
            <a:endParaRPr>
              <a:solidFill>
                <a:srgbClr val="201F1E"/>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rgbClr val="201F1E"/>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a:solidFill>
                  <a:srgbClr val="201F1E"/>
                </a:solidFill>
                <a:highlight>
                  <a:srgbClr val="FFFFFF"/>
                </a:highlight>
                <a:latin typeface="Calibri"/>
                <a:ea typeface="Calibri"/>
                <a:cs typeface="Calibri"/>
                <a:sym typeface="Calibri"/>
              </a:rPr>
              <a:t> </a:t>
            </a:r>
            <a:endParaRPr>
              <a:solidFill>
                <a:srgbClr val="201F1E"/>
              </a:solidFill>
              <a:highlight>
                <a:srgbClr val="FFFFFF"/>
              </a:highlight>
              <a:latin typeface="Calibri"/>
              <a:ea typeface="Calibri"/>
              <a:cs typeface="Calibri"/>
              <a:sym typeface="Calibri"/>
            </a:endParaRPr>
          </a:p>
          <a:p>
            <a:pPr marL="0" lvl="0" indent="0" algn="l" rtl="0">
              <a:lnSpc>
                <a:spcPct val="115000"/>
              </a:lnSpc>
              <a:spcBef>
                <a:spcPts val="0"/>
              </a:spcBef>
              <a:spcAft>
                <a:spcPts val="1500"/>
              </a:spcAft>
              <a:buSzPts val="1100"/>
              <a:buNone/>
            </a:pPr>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460a05db50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g1460a05db50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300" u="sng">
                <a:solidFill>
                  <a:schemeClr val="hlink"/>
                </a:solidFill>
                <a:highlight>
                  <a:schemeClr val="lt1"/>
                </a:highlight>
                <a:latin typeface="Calibri"/>
                <a:ea typeface="Calibri"/>
                <a:cs typeface="Calibri"/>
                <a:sym typeface="Calibri"/>
                <a:hlinkClick r:id="rId3"/>
              </a:rPr>
              <a:t>https://inlearninglab.com/collections/administrator-science-implementation-toolkit</a:t>
            </a:r>
            <a:endParaRPr sz="1300">
              <a:solidFill>
                <a:srgbClr val="201F1E"/>
              </a:solidFill>
              <a:highlight>
                <a:srgbClr val="FFFFFF"/>
              </a:highlight>
              <a:latin typeface="Calibri"/>
              <a:ea typeface="Calibri"/>
              <a:cs typeface="Calibri"/>
              <a:sym typeface="Calibri"/>
            </a:endParaRPr>
          </a:p>
          <a:p>
            <a:pPr marL="0" lvl="0" indent="0" algn="l" rtl="0">
              <a:lnSpc>
                <a:spcPct val="115000"/>
              </a:lnSpc>
              <a:spcBef>
                <a:spcPts val="1500"/>
              </a:spcBef>
              <a:spcAft>
                <a:spcPts val="0"/>
              </a:spcAft>
              <a:buSzPts val="1100"/>
              <a:buNone/>
            </a:pPr>
            <a:r>
              <a:rPr lang="en" sz="1300">
                <a:solidFill>
                  <a:srgbClr val="201F1E"/>
                </a:solidFill>
                <a:highlight>
                  <a:srgbClr val="FFFFFF"/>
                </a:highlight>
                <a:latin typeface="Calibri"/>
                <a:ea typeface="Calibri"/>
                <a:cs typeface="Calibri"/>
                <a:sym typeface="Calibri"/>
              </a:rPr>
              <a:t>Put link into chat</a:t>
            </a:r>
            <a:endParaRPr sz="1300">
              <a:solidFill>
                <a:srgbClr val="201F1E"/>
              </a:solidFill>
              <a:highlight>
                <a:srgbClr val="FFFFFF"/>
              </a:highlight>
              <a:latin typeface="Calibri"/>
              <a:ea typeface="Calibri"/>
              <a:cs typeface="Calibri"/>
              <a:sym typeface="Calibri"/>
            </a:endParaRPr>
          </a:p>
          <a:p>
            <a:pPr marL="0" lvl="0" indent="0" algn="l" rtl="0">
              <a:lnSpc>
                <a:spcPct val="115000"/>
              </a:lnSpc>
              <a:spcBef>
                <a:spcPts val="1500"/>
              </a:spcBef>
              <a:spcAft>
                <a:spcPts val="1500"/>
              </a:spcAft>
              <a:buSzPts val="1100"/>
              <a:buNone/>
            </a:pPr>
            <a:r>
              <a:rPr lang="en" sz="1300">
                <a:solidFill>
                  <a:srgbClr val="201F1E"/>
                </a:solidFill>
                <a:highlight>
                  <a:srgbClr val="FFFFFF"/>
                </a:highlight>
                <a:latin typeface="Calibri"/>
                <a:ea typeface="Calibri"/>
                <a:cs typeface="Calibri"/>
                <a:sym typeface="Calibri"/>
              </a:rPr>
              <a:t>Admin - check out these 30 minutes of resources.</a:t>
            </a:r>
            <a:endParaRPr sz="1300">
              <a:solidFill>
                <a:srgbClr val="201F1E"/>
              </a:solidFill>
              <a:highlight>
                <a:srgbClr val="FFFFFF"/>
              </a:highlight>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50e15aabe0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g150e15aabe0_2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300" u="sng">
                <a:solidFill>
                  <a:schemeClr val="hlink"/>
                </a:solidFill>
                <a:highlight>
                  <a:schemeClr val="lt1"/>
                </a:highlight>
                <a:latin typeface="Calibri"/>
                <a:ea typeface="Calibri"/>
                <a:cs typeface="Calibri"/>
                <a:sym typeface="Calibri"/>
                <a:hlinkClick r:id="rId3"/>
              </a:rPr>
              <a:t>https://inlearninglab.com/collections/district-level-science-science-implementation-toolkit</a:t>
            </a:r>
            <a:endParaRPr sz="1300">
              <a:solidFill>
                <a:srgbClr val="201F1E"/>
              </a:solidFill>
              <a:highlight>
                <a:srgbClr val="FFFFFF"/>
              </a:highlight>
              <a:latin typeface="Calibri"/>
              <a:ea typeface="Calibri"/>
              <a:cs typeface="Calibri"/>
              <a:sym typeface="Calibri"/>
            </a:endParaRPr>
          </a:p>
          <a:p>
            <a:pPr marL="0" lvl="0" indent="0" algn="l" rtl="0">
              <a:lnSpc>
                <a:spcPct val="115000"/>
              </a:lnSpc>
              <a:spcBef>
                <a:spcPts val="1500"/>
              </a:spcBef>
              <a:spcAft>
                <a:spcPts val="0"/>
              </a:spcAft>
              <a:buSzPts val="1100"/>
              <a:buNone/>
            </a:pPr>
            <a:r>
              <a:rPr lang="en" sz="1300">
                <a:solidFill>
                  <a:srgbClr val="201F1E"/>
                </a:solidFill>
                <a:highlight>
                  <a:srgbClr val="FFFFFF"/>
                </a:highlight>
                <a:latin typeface="Calibri"/>
                <a:ea typeface="Calibri"/>
                <a:cs typeface="Calibri"/>
                <a:sym typeface="Calibri"/>
              </a:rPr>
              <a:t>Put link into chat</a:t>
            </a:r>
            <a:endParaRPr sz="1300">
              <a:solidFill>
                <a:srgbClr val="201F1E"/>
              </a:solidFill>
              <a:highlight>
                <a:srgbClr val="FFFFFF"/>
              </a:highlight>
              <a:latin typeface="Calibri"/>
              <a:ea typeface="Calibri"/>
              <a:cs typeface="Calibri"/>
              <a:sym typeface="Calibri"/>
            </a:endParaRPr>
          </a:p>
          <a:p>
            <a:pPr marL="0" lvl="0" indent="0" algn="l" rtl="0">
              <a:lnSpc>
                <a:spcPct val="115000"/>
              </a:lnSpc>
              <a:spcBef>
                <a:spcPts val="1500"/>
              </a:spcBef>
              <a:spcAft>
                <a:spcPts val="1500"/>
              </a:spcAft>
              <a:buSzPts val="1100"/>
              <a:buNone/>
            </a:pPr>
            <a:r>
              <a:rPr lang="en" sz="1300">
                <a:solidFill>
                  <a:srgbClr val="201F1E"/>
                </a:solidFill>
                <a:highlight>
                  <a:srgbClr val="FFFFFF"/>
                </a:highlight>
                <a:latin typeface="Calibri"/>
                <a:ea typeface="Calibri"/>
                <a:cs typeface="Calibri"/>
                <a:sym typeface="Calibri"/>
              </a:rPr>
              <a:t>About an hour of resources.</a:t>
            </a:r>
            <a:endParaRPr sz="1300">
              <a:solidFill>
                <a:srgbClr val="201F1E"/>
              </a:solidFill>
              <a:highlight>
                <a:srgbClr val="FFFFFF"/>
              </a:highlight>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460a05db5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g1460a05db50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01F1E"/>
                </a:solidFill>
                <a:highlight>
                  <a:schemeClr val="lt1"/>
                </a:highlight>
                <a:latin typeface="Calibri"/>
                <a:ea typeface="Calibri"/>
                <a:cs typeface="Calibri"/>
                <a:sym typeface="Calibri"/>
              </a:rPr>
              <a:t>T</a:t>
            </a:r>
            <a:r>
              <a:rPr lang="en" sz="1200">
                <a:solidFill>
                  <a:srgbClr val="333333"/>
                </a:solidFill>
                <a:highlight>
                  <a:schemeClr val="lt1"/>
                </a:highlight>
              </a:rPr>
              <a:t>his collection features resources for teachers, instructional coaches, and administrators who are supporting the implementation of the Next Generation Science Standards (NGSS).  Discover 3D learning, explore lessons, and see examples of phenomena.</a:t>
            </a:r>
            <a:endParaRPr sz="1200">
              <a:solidFill>
                <a:srgbClr val="333333"/>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333333"/>
                </a:solidFill>
                <a:highlight>
                  <a:schemeClr val="lt1"/>
                </a:highlight>
              </a:rPr>
              <a:t>1 hour and 11 minutes of content.</a:t>
            </a:r>
            <a:endParaRPr sz="1200">
              <a:solidFill>
                <a:srgbClr val="333333"/>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
                <a:solidFill>
                  <a:srgbClr val="201F1E"/>
                </a:solidFill>
                <a:highlight>
                  <a:srgbClr val="FFFFFF"/>
                </a:highlight>
                <a:latin typeface="Calibri"/>
                <a:ea typeface="Calibri"/>
                <a:cs typeface="Calibri"/>
                <a:sym typeface="Calibri"/>
              </a:rPr>
              <a:t> </a:t>
            </a:r>
            <a:endParaRPr>
              <a:solidFill>
                <a:srgbClr val="201F1E"/>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a:solidFill>
                  <a:srgbClr val="201F1E"/>
                </a:solidFill>
                <a:highlight>
                  <a:srgbClr val="FFFFFF"/>
                </a:highlight>
                <a:latin typeface="Calibri"/>
                <a:ea typeface="Calibri"/>
                <a:cs typeface="Calibri"/>
                <a:sym typeface="Calibri"/>
              </a:rPr>
              <a:t>Go to link and demo</a:t>
            </a:r>
            <a:endParaRPr>
              <a:solidFill>
                <a:srgbClr val="201F1E"/>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u="sng">
                <a:solidFill>
                  <a:srgbClr val="1155CC"/>
                </a:solidFill>
                <a:highlight>
                  <a:srgbClr val="FFFFFF"/>
                </a:highlight>
              </a:rPr>
              <a:t>https://inlearninglab.com/collections/build-background-knowledge-about-2022-science-indiana-academic-standards</a:t>
            </a:r>
            <a:endParaRPr u="sng">
              <a:solidFill>
                <a:srgbClr val="1155CC"/>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a:solidFill>
                  <a:srgbClr val="201F1E"/>
                </a:solidFill>
                <a:highlight>
                  <a:srgbClr val="FFFFFF"/>
                </a:highlight>
                <a:latin typeface="Calibri"/>
                <a:ea typeface="Calibri"/>
                <a:cs typeface="Calibri"/>
                <a:sym typeface="Calibri"/>
              </a:rPr>
              <a:t> </a:t>
            </a:r>
            <a:endParaRPr>
              <a:solidFill>
                <a:srgbClr val="201F1E"/>
              </a:solidFill>
              <a:highlight>
                <a:srgbClr val="FFFFFF"/>
              </a:highlight>
              <a:latin typeface="Calibri"/>
              <a:ea typeface="Calibri"/>
              <a:cs typeface="Calibri"/>
              <a:sym typeface="Calibri"/>
            </a:endParaRPr>
          </a:p>
          <a:p>
            <a:pPr marL="0" lvl="0" indent="0" algn="l" rtl="0">
              <a:lnSpc>
                <a:spcPct val="115000"/>
              </a:lnSpc>
              <a:spcBef>
                <a:spcPts val="0"/>
              </a:spcBef>
              <a:spcAft>
                <a:spcPts val="1500"/>
              </a:spcAft>
              <a:buSzPts val="1100"/>
              <a:buNone/>
            </a:pPr>
            <a:endParaRP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50e15aabe0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150e15aabe0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00">
                <a:solidFill>
                  <a:srgbClr val="201F1E"/>
                </a:solidFill>
                <a:highlight>
                  <a:srgbClr val="FFFFFF"/>
                </a:highlight>
                <a:latin typeface="Calibri"/>
                <a:ea typeface="Calibri"/>
                <a:cs typeface="Calibri"/>
                <a:sym typeface="Calibri"/>
              </a:rPr>
              <a:t>This collection has a grade level framework for the Indiana Academic Standards and is designed to help educators in unpacking the standards, guiding best practices in instruction and turning the into learning opportunities for students! To view these frameworks, go to the link or pick the subject area, click on view this source, for more of a breakdown by standard, click on the standard. Then you can see things like: observable features, vocab, and example lessons.</a:t>
            </a:r>
            <a:endParaRPr sz="1300">
              <a:solidFill>
                <a:srgbClr val="201F1E"/>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300">
              <a:solidFill>
                <a:srgbClr val="201F1E"/>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300">
                <a:solidFill>
                  <a:srgbClr val="201F1E"/>
                </a:solidFill>
                <a:highlight>
                  <a:srgbClr val="FFFFFF"/>
                </a:highlight>
                <a:latin typeface="Calibri"/>
                <a:ea typeface="Calibri"/>
                <a:cs typeface="Calibri"/>
                <a:sym typeface="Calibri"/>
              </a:rPr>
              <a:t>Add link to chat &amp; show live</a:t>
            </a:r>
            <a:endParaRPr sz="1300">
              <a:solidFill>
                <a:srgbClr val="201F1E"/>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300" u="sng">
                <a:solidFill>
                  <a:srgbClr val="1155CC"/>
                </a:solidFill>
                <a:highlight>
                  <a:srgbClr val="FFFFFF"/>
                </a:highlight>
                <a:hlinkClick r:id="rId3">
                  <a:extLst>
                    <a:ext uri="{A12FA001-AC4F-418D-AE19-62706E023703}">
                      <ahyp:hlinkClr xmlns:ahyp="http://schemas.microsoft.com/office/drawing/2018/hyperlinkcolor" val="tx"/>
                    </a:ext>
                  </a:extLst>
                </a:hlinkClick>
              </a:rPr>
              <a:t>2022 Science Frameworks</a:t>
            </a:r>
            <a:endParaRPr sz="1300" u="sng">
              <a:solidFill>
                <a:srgbClr val="1155CC"/>
              </a:solidFill>
              <a:highlight>
                <a:srgbClr val="FFFFFF"/>
              </a:highlight>
            </a:endParaRPr>
          </a:p>
          <a:p>
            <a:pPr marL="0" lvl="0" indent="0" algn="l" rtl="0">
              <a:lnSpc>
                <a:spcPct val="115000"/>
              </a:lnSpc>
              <a:spcBef>
                <a:spcPts val="0"/>
              </a:spcBef>
              <a:spcAft>
                <a:spcPts val="1500"/>
              </a:spcAft>
              <a:buSzPts val="1100"/>
              <a:buNone/>
            </a:pPr>
            <a:endParaRPr sz="1300">
              <a:solidFill>
                <a:srgbClr val="201F1E"/>
              </a:solidFill>
              <a:highlight>
                <a:srgbClr val="FFFFFF"/>
              </a:highlight>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50e073a51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150e073a513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201F1E"/>
                </a:solidFill>
                <a:highlight>
                  <a:srgbClr val="FFFFFF"/>
                </a:highlight>
                <a:latin typeface="Calibri"/>
                <a:ea typeface="Calibri"/>
                <a:cs typeface="Calibri"/>
                <a:sym typeface="Calibri"/>
              </a:rPr>
              <a:t> </a:t>
            </a:r>
            <a:endParaRPr>
              <a:solidFill>
                <a:srgbClr val="201F1E"/>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a:solidFill>
                  <a:srgbClr val="201F1E"/>
                </a:solidFill>
                <a:highlight>
                  <a:srgbClr val="FFFFFF"/>
                </a:highlight>
                <a:latin typeface="Calibri"/>
                <a:ea typeface="Calibri"/>
                <a:cs typeface="Calibri"/>
                <a:sym typeface="Calibri"/>
              </a:rPr>
              <a:t>Share link in chat -</a:t>
            </a:r>
            <a:r>
              <a:rPr lang="en" u="sng">
                <a:solidFill>
                  <a:schemeClr val="hlink"/>
                </a:solidFill>
                <a:highlight>
                  <a:srgbClr val="FFFFFF"/>
                </a:highlight>
                <a:latin typeface="Calibri"/>
                <a:ea typeface="Calibri"/>
                <a:cs typeface="Calibri"/>
                <a:sym typeface="Calibri"/>
                <a:hlinkClick r:id="rId3"/>
              </a:rPr>
              <a:t>https://inlearninglab.com/collections/resources-to-teach-2022-science-indiana-academic-standards</a:t>
            </a:r>
            <a:endParaRPr>
              <a:solidFill>
                <a:srgbClr val="201F1E"/>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rgbClr val="201F1E"/>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a:solidFill>
                  <a:srgbClr val="201F1E"/>
                </a:solidFill>
                <a:highlight>
                  <a:schemeClr val="lt1"/>
                </a:highlight>
              </a:rPr>
              <a:t>Resources to teach 2022 Science Indiana Academic Standards</a:t>
            </a:r>
            <a:endParaRPr>
              <a:solidFill>
                <a:srgbClr val="201F1E"/>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1500"/>
              </a:spcBef>
              <a:spcAft>
                <a:spcPts val="0"/>
              </a:spcAft>
              <a:buClr>
                <a:schemeClr val="dk1"/>
              </a:buClr>
              <a:buSzPts val="1100"/>
              <a:buFont typeface="Arial"/>
              <a:buNone/>
            </a:pPr>
            <a:endParaRPr u="sng">
              <a:solidFill>
                <a:srgbClr val="1155CC"/>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a:solidFill>
                  <a:srgbClr val="201F1E"/>
                </a:solidFill>
                <a:highlight>
                  <a:srgbClr val="FFFFFF"/>
                </a:highlight>
                <a:latin typeface="Calibri"/>
                <a:ea typeface="Calibri"/>
                <a:cs typeface="Calibri"/>
                <a:sym typeface="Calibri"/>
              </a:rPr>
              <a:t> </a:t>
            </a:r>
            <a:endParaRPr>
              <a:solidFill>
                <a:srgbClr val="201F1E"/>
              </a:solidFill>
              <a:highlight>
                <a:srgbClr val="FFFFFF"/>
              </a:highlight>
              <a:latin typeface="Calibri"/>
              <a:ea typeface="Calibri"/>
              <a:cs typeface="Calibri"/>
              <a:sym typeface="Calibri"/>
            </a:endParaRPr>
          </a:p>
          <a:p>
            <a:pPr marL="0" lvl="0" indent="0" algn="l" rtl="0">
              <a:lnSpc>
                <a:spcPct val="115000"/>
              </a:lnSpc>
              <a:spcBef>
                <a:spcPts val="0"/>
              </a:spcBef>
              <a:spcAft>
                <a:spcPts val="1500"/>
              </a:spcAft>
              <a:buSzPts val="1100"/>
              <a:buNone/>
            </a:pPr>
            <a:endParaRP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0562a2847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g10562a2847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rPr>
              <a:t>Over a 17 yrs serving at all levels in Indiana education</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Technology education and PLTW teacher, building administrator, CTE Director, Student Services Director, and Assistant Superintendent.</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Two years at the State level as the Chief of Workforce &amp; STEM Alliances.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Led the charge from the General Assembly in 2017 to develop a 6 year Statewide STEM strategic plan outlining Indiana's objectives for STEM education.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Served across the nation as an educational consultant working toward equitable, high quality STEM for all. Amanda also serves as the Indiana STEM Ecosystem Lead and STEM Synergy Coordinator for CIESC/Keep Indiana Learning.</a:t>
            </a:r>
            <a:endParaRPr>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a:solidFill>
                  <a:srgbClr val="222222"/>
                </a:solidFill>
                <a:highlight>
                  <a:srgbClr val="FFFFFF"/>
                </a:highlight>
              </a:rPr>
              <a:t> </a:t>
            </a:r>
            <a:endParaRPr>
              <a:solidFill>
                <a:srgbClr val="222222"/>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44c09379d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g144c09379d8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01F1E"/>
                </a:solidFill>
                <a:highlight>
                  <a:schemeClr val="lt1"/>
                </a:highlight>
                <a:latin typeface="Calibri"/>
                <a:ea typeface="Calibri"/>
                <a:cs typeface="Calibri"/>
                <a:sym typeface="Calibri"/>
              </a:rPr>
              <a:t>ADD LINK - for the three- part IDOE series in the learning lab addressing how to use these two tools to reflect on each component of three dimensional learning.</a:t>
            </a:r>
            <a:endParaRPr sz="1200">
              <a:solidFill>
                <a:srgbClr val="201F1E"/>
              </a:solidFill>
              <a:highlight>
                <a:schemeClr val="lt1"/>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1500"/>
              </a:spcBef>
              <a:spcAft>
                <a:spcPts val="0"/>
              </a:spcAft>
              <a:buClr>
                <a:schemeClr val="dk1"/>
              </a:buClr>
              <a:buSzPts val="1100"/>
              <a:buFont typeface="Arial"/>
              <a:buNone/>
            </a:pPr>
            <a:r>
              <a:rPr lang="en" sz="1200" b="1">
                <a:solidFill>
                  <a:schemeClr val="dk1"/>
                </a:solidFill>
              </a:rPr>
              <a:t>Share link - </a:t>
            </a:r>
            <a:r>
              <a:rPr lang="en" sz="1200" b="1" u="sng">
                <a:solidFill>
                  <a:schemeClr val="hlink"/>
                </a:solidFill>
                <a:hlinkClick r:id="rId3"/>
              </a:rPr>
              <a:t>https://media.doe.in.gov/news/new-framework-of-science-education-survey-of-teacher-understanding.pdf</a:t>
            </a:r>
            <a:endParaRPr sz="1200" b="1">
              <a:solidFill>
                <a:schemeClr val="dk1"/>
              </a:solidFill>
            </a:endParaRPr>
          </a:p>
          <a:p>
            <a:pPr marL="0" lvl="0" indent="0" algn="l" rtl="0">
              <a:lnSpc>
                <a:spcPct val="115000"/>
              </a:lnSpc>
              <a:spcBef>
                <a:spcPts val="1500"/>
              </a:spcBef>
              <a:spcAft>
                <a:spcPts val="0"/>
              </a:spcAft>
              <a:buClr>
                <a:schemeClr val="dk1"/>
              </a:buClr>
              <a:buSzPts val="1100"/>
              <a:buFont typeface="Arial"/>
              <a:buNone/>
            </a:pPr>
            <a:r>
              <a:rPr lang="en">
                <a:solidFill>
                  <a:schemeClr val="dk1"/>
                </a:solidFill>
                <a:highlight>
                  <a:srgbClr val="FFFFFF"/>
                </a:highlight>
              </a:rPr>
              <a:t>Survey of Teacher Understanding - This survey was designed as a reflection tool to gauge teachers’ knowledge of science and engineering practices, disciplinary core ideas, crosscutting concepts, and three-dimensional learning. These concepts are critical aspects of Indiana’s updated science standards, and this survey should be used as a guide to determine teacher readiness for implementation. </a:t>
            </a:r>
            <a:endParaRPr>
              <a:solidFill>
                <a:schemeClr val="dk1"/>
              </a:solidFill>
              <a:highlight>
                <a:srgbClr val="FFFFFF"/>
              </a:highlight>
            </a:endParaRPr>
          </a:p>
          <a:p>
            <a:pPr marL="0" lvl="0" indent="0" algn="l" rtl="0">
              <a:lnSpc>
                <a:spcPct val="115000"/>
              </a:lnSpc>
              <a:spcBef>
                <a:spcPts val="1500"/>
              </a:spcBef>
              <a:spcAft>
                <a:spcPts val="0"/>
              </a:spcAft>
              <a:buClr>
                <a:schemeClr val="dk1"/>
              </a:buClr>
              <a:buSzPts val="1100"/>
              <a:buFont typeface="Arial"/>
              <a:buNone/>
            </a:pPr>
            <a:r>
              <a:rPr lang="en">
                <a:solidFill>
                  <a:schemeClr val="dk1"/>
                </a:solidFill>
                <a:highlight>
                  <a:srgbClr val="FFFFFF"/>
                </a:highlight>
              </a:rPr>
              <a:t>Thoughtful reflection on survey results can drive collaboration in professional learning communities (PLCs), inform decision-making about curriculum map transition timelines, and contribute to the development of action plans to implement the new science standards. School corporations are encouraged to use survey results to customize implementation timelines prior to spring 2024 assessment windows.</a:t>
            </a:r>
            <a:endParaRPr>
              <a:solidFill>
                <a:schemeClr val="dk1"/>
              </a:solidFill>
              <a:highlight>
                <a:srgbClr val="FFFFFF"/>
              </a:highlight>
            </a:endParaRPr>
          </a:p>
          <a:p>
            <a:pPr marL="0" lvl="0" indent="0" algn="l" rtl="0">
              <a:lnSpc>
                <a:spcPct val="115000"/>
              </a:lnSpc>
              <a:spcBef>
                <a:spcPts val="1500"/>
              </a:spcBef>
              <a:spcAft>
                <a:spcPts val="0"/>
              </a:spcAft>
              <a:buClr>
                <a:schemeClr val="dk1"/>
              </a:buClr>
              <a:buSzPts val="1100"/>
              <a:buFont typeface="Arial"/>
              <a:buNone/>
            </a:pPr>
            <a:endParaRPr u="sng">
              <a:solidFill>
                <a:srgbClr val="1155CC"/>
              </a:solidFill>
              <a:highlight>
                <a:srgbClr val="FFFFFF"/>
              </a:highlight>
            </a:endParaRPr>
          </a:p>
          <a:p>
            <a:pPr marL="0" lvl="0" indent="0" algn="l" rtl="0">
              <a:lnSpc>
                <a:spcPct val="115000"/>
              </a:lnSpc>
              <a:spcBef>
                <a:spcPts val="0"/>
              </a:spcBef>
              <a:spcAft>
                <a:spcPts val="1500"/>
              </a:spcAft>
              <a:buSzPts val="1100"/>
              <a:buNone/>
            </a:pPr>
            <a:endParaRPr>
              <a:solidFill>
                <a:srgbClr val="201F1E"/>
              </a:solidFill>
              <a:highlight>
                <a:srgbClr val="FFFFFF"/>
              </a:highlight>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50e15aabe0_2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g150e15aabe0_2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01F1E"/>
                </a:solidFill>
                <a:highlight>
                  <a:schemeClr val="lt1"/>
                </a:highlight>
                <a:latin typeface="Calibri"/>
                <a:ea typeface="Calibri"/>
                <a:cs typeface="Calibri"/>
                <a:sym typeface="Calibri"/>
              </a:rPr>
              <a:t>ADD LINK - for the three- part IDOE series in the learning lab addressing how to use these two tools to reflect on each component of three dimensional learning.</a:t>
            </a:r>
            <a:endParaRPr sz="1200">
              <a:solidFill>
                <a:srgbClr val="201F1E"/>
              </a:solidFill>
              <a:highlight>
                <a:schemeClr val="lt1"/>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1500"/>
              </a:spcBef>
              <a:spcAft>
                <a:spcPts val="0"/>
              </a:spcAft>
              <a:buClr>
                <a:schemeClr val="dk1"/>
              </a:buClr>
              <a:buSzPts val="1100"/>
              <a:buFont typeface="Arial"/>
              <a:buNone/>
            </a:pPr>
            <a:r>
              <a:rPr lang="en" sz="1200">
                <a:solidFill>
                  <a:schemeClr val="dk1"/>
                </a:solidFill>
              </a:rPr>
              <a:t>Share link in chat - </a:t>
            </a:r>
            <a:r>
              <a:rPr lang="en" sz="1200" u="sng">
                <a:solidFill>
                  <a:schemeClr val="hlink"/>
                </a:solidFill>
                <a:hlinkClick r:id="rId3"/>
              </a:rPr>
              <a:t>https://media.doe.in.gov/news/k-12-science-curriculum-map-audit-tool.pdf</a:t>
            </a:r>
            <a:endParaRPr sz="1200">
              <a:solidFill>
                <a:schemeClr val="dk1"/>
              </a:solidFill>
            </a:endParaRPr>
          </a:p>
          <a:p>
            <a:pPr marL="0" lvl="0" indent="0" algn="l" rtl="0">
              <a:lnSpc>
                <a:spcPct val="115000"/>
              </a:lnSpc>
              <a:spcBef>
                <a:spcPts val="1500"/>
              </a:spcBef>
              <a:spcAft>
                <a:spcPts val="0"/>
              </a:spcAft>
              <a:buClr>
                <a:schemeClr val="dk1"/>
              </a:buClr>
              <a:buSzPts val="1100"/>
              <a:buFont typeface="Arial"/>
              <a:buNone/>
            </a:pPr>
            <a:r>
              <a:rPr lang="en" sz="1200">
                <a:solidFill>
                  <a:schemeClr val="dk1"/>
                </a:solidFill>
                <a:highlight>
                  <a:schemeClr val="lt1"/>
                </a:highlight>
              </a:rPr>
              <a:t>Curriculum Map Audit Tool - Updated science standards have created the need to audit current practices and determine what next steps are needed to align to the three-dimensional instructional approach for Indiana’s new science standards. IDOE has developed this curriculum auditing tool to allow teachers to examine their current science lessons and units to determine if or how they already align with newly adopted science standards. When used in conjunction with the Survey of Teacher Understanding, instructional leadership teams can identify areas in need of support while customizing an implementation timeline leading up to the assessment window in spring 2024. </a:t>
            </a:r>
            <a:endParaRPr sz="12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highlight>
                  <a:schemeClr val="lt1"/>
                </a:highlight>
              </a:rPr>
              <a:t>An example of this implementation timeline can be found in Appendix A - ON NEXT SLIDE</a:t>
            </a:r>
            <a:endParaRPr sz="12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1500"/>
              </a:spcBef>
              <a:spcAft>
                <a:spcPts val="0"/>
              </a:spcAft>
              <a:buClr>
                <a:schemeClr val="dk1"/>
              </a:buClr>
              <a:buSzPts val="1100"/>
              <a:buFont typeface="Arial"/>
              <a:buNone/>
            </a:pPr>
            <a:endParaRPr sz="1200">
              <a:solidFill>
                <a:srgbClr val="201F1E"/>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rgbClr val="201F1E"/>
                </a:solidFill>
                <a:highlight>
                  <a:srgbClr val="FFFFFF"/>
                </a:highlight>
                <a:latin typeface="Calibri"/>
                <a:ea typeface="Calibri"/>
                <a:cs typeface="Calibri"/>
                <a:sym typeface="Calibri"/>
              </a:rPr>
              <a:t> </a:t>
            </a:r>
            <a:endParaRPr sz="1200">
              <a:solidFill>
                <a:srgbClr val="201F1E"/>
              </a:solidFill>
              <a:highlight>
                <a:srgbClr val="FFFFFF"/>
              </a:highlight>
              <a:latin typeface="Calibri"/>
              <a:ea typeface="Calibri"/>
              <a:cs typeface="Calibri"/>
              <a:sym typeface="Calibri"/>
            </a:endParaRPr>
          </a:p>
          <a:p>
            <a:pPr marL="0" lvl="0" indent="0" algn="l" rtl="0">
              <a:lnSpc>
                <a:spcPct val="115000"/>
              </a:lnSpc>
              <a:spcBef>
                <a:spcPts val="0"/>
              </a:spcBef>
              <a:spcAft>
                <a:spcPts val="1500"/>
              </a:spcAft>
              <a:buSzPts val="1100"/>
              <a:buNone/>
            </a:pPr>
            <a:endParaRPr sz="1200">
              <a:solidFill>
                <a:srgbClr val="201F1E"/>
              </a:solidFill>
              <a:highlight>
                <a:srgbClr val="FFFFFF"/>
              </a:highlight>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50e15aabe0_2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150e15aabe0_2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highlight>
                  <a:schemeClr val="lt1"/>
                </a:highlight>
              </a:rPr>
              <a:t>See Appendix A for this EXAMPLE:</a:t>
            </a:r>
            <a:endParaRPr sz="12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highlight>
                  <a:schemeClr val="lt1"/>
                </a:highlight>
              </a:rPr>
              <a:t>Here is an example scenario: A first grade team of educators is excited to get started with the new standards! Each teacher has individually completed the New Framework of Science Education Survey of Teacher Understanding. The team collaborated to identify lessons and units of study from their current curriculum map that align with performance expectations, disciplinary core ideas, crosscutting concepts, and science and engineering practices from the new science standards.</a:t>
            </a:r>
            <a:endParaRPr sz="12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highlight>
                  <a:schemeClr val="lt1"/>
                </a:highlight>
              </a:rPr>
              <a:t>Possible Action Steps: </a:t>
            </a:r>
            <a:endParaRPr sz="12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highlight>
                  <a:schemeClr val="lt1"/>
                </a:highlight>
              </a:rPr>
              <a:t>● Since survey results indicate that both teachers have opportunities to learn more about crosscutting concepts and science and engineering practices, investigating resources and participating in professional development may be a necessary part of implementing the new science standards fully. </a:t>
            </a:r>
            <a:endParaRPr sz="12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highlight>
                  <a:schemeClr val="lt1"/>
                </a:highlight>
              </a:rPr>
              <a:t>● The curriculum map audit shows these teachers already have a strong starting point for 1-PS4-1. Adding science and engineering practices and crosscutting concepts to the previous lesson will align with the new standards. </a:t>
            </a:r>
            <a:endParaRPr sz="12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highlight>
                  <a:schemeClr val="lt1"/>
                </a:highlight>
              </a:rPr>
              <a:t>● A goal for professional development and PLC work could be to improve in identifying opportunities to include crosscutting concepts for each unit the team agrees to try out in the 2022-2023 implementation year.</a:t>
            </a:r>
            <a:endParaRPr sz="12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1500"/>
              </a:spcBef>
              <a:spcAft>
                <a:spcPts val="0"/>
              </a:spcAft>
              <a:buClr>
                <a:schemeClr val="dk1"/>
              </a:buClr>
              <a:buSzPts val="1100"/>
              <a:buFont typeface="Arial"/>
              <a:buNone/>
            </a:pPr>
            <a:endParaRPr sz="1200">
              <a:solidFill>
                <a:srgbClr val="201F1E"/>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rgbClr val="201F1E"/>
                </a:solidFill>
                <a:highlight>
                  <a:srgbClr val="FFFFFF"/>
                </a:highlight>
                <a:latin typeface="Calibri"/>
                <a:ea typeface="Calibri"/>
                <a:cs typeface="Calibri"/>
                <a:sym typeface="Calibri"/>
              </a:rPr>
              <a:t> </a:t>
            </a:r>
            <a:endParaRPr sz="1200">
              <a:solidFill>
                <a:srgbClr val="201F1E"/>
              </a:solidFill>
              <a:highlight>
                <a:srgbClr val="FFFFFF"/>
              </a:highlight>
              <a:latin typeface="Calibri"/>
              <a:ea typeface="Calibri"/>
              <a:cs typeface="Calibri"/>
              <a:sym typeface="Calibri"/>
            </a:endParaRPr>
          </a:p>
          <a:p>
            <a:pPr marL="0" lvl="0" indent="0" algn="l" rtl="0">
              <a:lnSpc>
                <a:spcPct val="115000"/>
              </a:lnSpc>
              <a:spcBef>
                <a:spcPts val="0"/>
              </a:spcBef>
              <a:spcAft>
                <a:spcPts val="1500"/>
              </a:spcAft>
              <a:buSzPts val="1100"/>
              <a:buNone/>
            </a:pPr>
            <a:endParaRPr sz="1200">
              <a:solidFill>
                <a:srgbClr val="201F1E"/>
              </a:solidFill>
              <a:highlight>
                <a:srgbClr val="FFFFFF"/>
              </a:highlight>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4480a9520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g14480a95201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500"/>
              </a:spcAft>
              <a:buSzPts val="1100"/>
              <a:buNone/>
            </a:pPr>
            <a:endParaRPr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50e15aabe0_2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g150e15aabe0_2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t>Customized support packages available:</a:t>
            </a:r>
            <a:endParaRPr sz="1200"/>
          </a:p>
          <a:p>
            <a:pPr marL="0" lvl="0" indent="0" algn="l" rtl="0">
              <a:lnSpc>
                <a:spcPct val="100000"/>
              </a:lnSpc>
              <a:spcBef>
                <a:spcPts val="0"/>
              </a:spcBef>
              <a:spcAft>
                <a:spcPts val="0"/>
              </a:spcAft>
              <a:buSzPts val="1100"/>
              <a:buNone/>
            </a:pPr>
            <a:r>
              <a:rPr lang="en" sz="1200"/>
              <a:t>Unpacking the new science standards</a:t>
            </a:r>
            <a:endParaRPr sz="1200"/>
          </a:p>
          <a:p>
            <a:pPr marL="0" lvl="0" indent="0" algn="l" rtl="0">
              <a:lnSpc>
                <a:spcPct val="100000"/>
              </a:lnSpc>
              <a:spcBef>
                <a:spcPts val="0"/>
              </a:spcBef>
              <a:spcAft>
                <a:spcPts val="0"/>
              </a:spcAft>
              <a:buSzPts val="1100"/>
              <a:buNone/>
            </a:pPr>
            <a:r>
              <a:rPr lang="en" sz="1200"/>
              <a:t>Implementing in 3D</a:t>
            </a:r>
            <a:endParaRPr sz="1200"/>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4480a95201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g14480a95201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200" u="sng">
                <a:solidFill>
                  <a:schemeClr val="hlink"/>
                </a:solidFill>
                <a:hlinkClick r:id="rId3"/>
              </a:rPr>
              <a:t>https://keepindianalearning.org/expert-networks/stem-synergy/</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44c09379d8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144c09379d8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200" u="sng">
                <a:solidFill>
                  <a:schemeClr val="hlink"/>
                </a:solidFill>
                <a:hlinkClick r:id="rId3"/>
              </a:rPr>
              <a:t>https://keepindianalearning.org/expert-networks/stem-synergy/</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0562a28478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g10562a28478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100"/>
              </a:spcBef>
              <a:spcAft>
                <a:spcPts val="1500"/>
              </a:spcAft>
              <a:buClr>
                <a:schemeClr val="dk1"/>
              </a:buClr>
              <a:buSzPts val="1100"/>
              <a:buFont typeface="Arial"/>
              <a:buNone/>
            </a:pPr>
            <a:r>
              <a:rPr lang="en" sz="1350">
                <a:solidFill>
                  <a:schemeClr val="dk1"/>
                </a:solidFill>
                <a:highlight>
                  <a:srgbClr val="FFFFFF"/>
                </a:highlight>
              </a:rPr>
              <a:t>This session will dive into the what, why, where and when of the new Indiana science standards that were state board approved in July of 2022. Why did Indiana adopt new science standards recently? What are these new standards about? When do I have to start using them? Where can I find high quality resources to learn more about these standards and how to implement them? Join us to get answers to these questions while providing input into how your teams would like to be supported in the future on unpacking and rolling out these standards!</a:t>
            </a:r>
            <a:endParaRPr sz="1200">
              <a:solidFill>
                <a:schemeClr val="dk1"/>
              </a:solidFill>
              <a:highlight>
                <a:srgbClr val="FFFF00"/>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50e15aabe0_2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g150e15aabe0_2_1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t>Share in chat - </a:t>
            </a:r>
            <a:r>
              <a:rPr lang="en" u="sng">
                <a:solidFill>
                  <a:schemeClr val="hlink"/>
                </a:solidFill>
                <a:hlinkClick r:id="rId3"/>
              </a:rPr>
              <a:t>https://www.nextgenscience.org/three-dimensions</a:t>
            </a:r>
            <a:endParaRPr/>
          </a:p>
          <a:p>
            <a:pPr marL="0" lvl="0" indent="0" algn="l" rtl="0">
              <a:lnSpc>
                <a:spcPct val="115000"/>
              </a:lnSpc>
              <a:spcBef>
                <a:spcPts val="800"/>
              </a:spcBef>
              <a:spcAft>
                <a:spcPts val="0"/>
              </a:spcAft>
              <a:buSzPts val="1100"/>
              <a:buNone/>
            </a:pPr>
            <a:r>
              <a:rPr lang="en" sz="1050" b="1">
                <a:highlight>
                  <a:srgbClr val="FFFFFF"/>
                </a:highlight>
              </a:rPr>
              <a:t>Dimension 1: Practices</a:t>
            </a:r>
            <a:endParaRPr sz="1050" b="1">
              <a:highlight>
                <a:srgbClr val="FFFFFF"/>
              </a:highlight>
            </a:endParaRPr>
          </a:p>
          <a:p>
            <a:pPr marL="381000" lvl="0" indent="0" algn="l" rtl="0">
              <a:lnSpc>
                <a:spcPct val="115000"/>
              </a:lnSpc>
              <a:spcBef>
                <a:spcPts val="800"/>
              </a:spcBef>
              <a:spcAft>
                <a:spcPts val="0"/>
              </a:spcAft>
              <a:buSzPts val="1100"/>
              <a:buNone/>
            </a:pPr>
            <a:r>
              <a:rPr lang="en" sz="1050">
                <a:highlight>
                  <a:srgbClr val="FFFFFF"/>
                </a:highlight>
              </a:rPr>
              <a:t>The practices describe behaviors that scientists engage in as they investigate and build models and theories about the natural world and the key set of engineering practices that engineers use as they design and build models and systems. The NRC uses the term practices instead of a term like “skills” to emphasize that engaging in scientific investigation requires not only skill but also knowledge that is specific to each practice. Part of the NRC’s intent is to better explain and extend what is meant by “inquiry” in science and the range of cognitive, social, and physical practices that it requires.</a:t>
            </a:r>
            <a:endParaRPr sz="1050">
              <a:highlight>
                <a:srgbClr val="FFFFFF"/>
              </a:highlight>
            </a:endParaRPr>
          </a:p>
          <a:p>
            <a:pPr marL="381000" lvl="0" indent="0" algn="l" rtl="0">
              <a:lnSpc>
                <a:spcPct val="115000"/>
              </a:lnSpc>
              <a:spcBef>
                <a:spcPts val="800"/>
              </a:spcBef>
              <a:spcAft>
                <a:spcPts val="0"/>
              </a:spcAft>
              <a:buSzPts val="1100"/>
              <a:buNone/>
            </a:pPr>
            <a:r>
              <a:rPr lang="en" sz="1050">
                <a:highlight>
                  <a:srgbClr val="FFFFFF"/>
                </a:highlight>
              </a:rPr>
              <a:t>Although engineering design is similar to scientific inquiry, there are significant differences. For example, scientific inquiry involves the formulation of a question that can be answered through investigation, while engineering design involves the formulation of a problem that can be solved through design. Strengthening the engineering aspects of the Next Generation Science Standards will clarify for students the relevance of science, technology, engineering and mathematics (the four STEM fields) to everyday life.</a:t>
            </a:r>
            <a:endParaRPr sz="1050">
              <a:highlight>
                <a:srgbClr val="FFFFFF"/>
              </a:highlight>
            </a:endParaRPr>
          </a:p>
          <a:p>
            <a:pPr marL="0" lvl="0" indent="0" algn="l" rtl="0">
              <a:lnSpc>
                <a:spcPct val="115000"/>
              </a:lnSpc>
              <a:spcBef>
                <a:spcPts val="800"/>
              </a:spcBef>
              <a:spcAft>
                <a:spcPts val="0"/>
              </a:spcAft>
              <a:buSzPts val="1100"/>
              <a:buNone/>
            </a:pPr>
            <a:r>
              <a:rPr lang="en" sz="1050" b="1">
                <a:highlight>
                  <a:srgbClr val="FFFFFF"/>
                </a:highlight>
              </a:rPr>
              <a:t>Dimension 2: Crosscutting Concepts</a:t>
            </a:r>
            <a:endParaRPr sz="1050" b="1">
              <a:highlight>
                <a:srgbClr val="FFFFFF"/>
              </a:highlight>
            </a:endParaRPr>
          </a:p>
          <a:p>
            <a:pPr marL="381000" lvl="0" indent="0" algn="l" rtl="0">
              <a:lnSpc>
                <a:spcPct val="115000"/>
              </a:lnSpc>
              <a:spcBef>
                <a:spcPts val="800"/>
              </a:spcBef>
              <a:spcAft>
                <a:spcPts val="0"/>
              </a:spcAft>
              <a:buSzPts val="1100"/>
              <a:buNone/>
            </a:pPr>
            <a:r>
              <a:rPr lang="en" sz="1050">
                <a:highlight>
                  <a:srgbClr val="FFFFFF"/>
                </a:highlight>
              </a:rPr>
              <a:t>Crosscutting concepts have application across all domains of science. As such, they are a way of linking the different domains of science. They include: Patterns, similarity, and diversity; Cause and effect; Scale, proportion and quantity; Systems and system models; Energy and matter; Structure and function; Stability and change. The Framework emphasizes that these concepts need to be made explicit for students because they provide an organizational schema for interrelating knowledge from various science fields into a coherent and scientifically-based view of the world.</a:t>
            </a:r>
            <a:endParaRPr sz="1050">
              <a:highlight>
                <a:srgbClr val="FFFFFF"/>
              </a:highlight>
            </a:endParaRPr>
          </a:p>
          <a:p>
            <a:pPr marL="0" lvl="0" indent="0" algn="l" rtl="0">
              <a:lnSpc>
                <a:spcPct val="115000"/>
              </a:lnSpc>
              <a:spcBef>
                <a:spcPts val="800"/>
              </a:spcBef>
              <a:spcAft>
                <a:spcPts val="0"/>
              </a:spcAft>
              <a:buSzPts val="1100"/>
              <a:buNone/>
            </a:pPr>
            <a:r>
              <a:rPr lang="en" sz="1050" b="1">
                <a:highlight>
                  <a:srgbClr val="FFFFFF"/>
                </a:highlight>
              </a:rPr>
              <a:t>Dimension 3: Disciplinary Core Ideas</a:t>
            </a:r>
            <a:endParaRPr sz="1050" b="1">
              <a:highlight>
                <a:srgbClr val="FFFFFF"/>
              </a:highlight>
            </a:endParaRPr>
          </a:p>
          <a:p>
            <a:pPr marL="381000" lvl="0" indent="0" algn="l" rtl="0">
              <a:lnSpc>
                <a:spcPct val="115000"/>
              </a:lnSpc>
              <a:spcBef>
                <a:spcPts val="800"/>
              </a:spcBef>
              <a:spcAft>
                <a:spcPts val="0"/>
              </a:spcAft>
              <a:buSzPts val="1100"/>
              <a:buNone/>
            </a:pPr>
            <a:r>
              <a:rPr lang="en" sz="1050">
                <a:solidFill>
                  <a:srgbClr val="333333"/>
                </a:solidFill>
                <a:highlight>
                  <a:srgbClr val="FFFFFF"/>
                </a:highlight>
              </a:rPr>
              <a:t>Disciplinary core ideas have the power to focus K–12 science curriculum, instruction and assessments on the most important aspects of science. To be considered core, the ideas should meet at least two of the following criteria and ideally all four:</a:t>
            </a:r>
            <a:endParaRPr sz="1050">
              <a:solidFill>
                <a:srgbClr val="333333"/>
              </a:solidFill>
              <a:highlight>
                <a:srgbClr val="FFFFFF"/>
              </a:highlight>
            </a:endParaRPr>
          </a:p>
          <a:p>
            <a:pPr marL="838200" lvl="0" indent="-295275" algn="l" rtl="0">
              <a:lnSpc>
                <a:spcPct val="115000"/>
              </a:lnSpc>
              <a:spcBef>
                <a:spcPts val="800"/>
              </a:spcBef>
              <a:spcAft>
                <a:spcPts val="0"/>
              </a:spcAft>
              <a:buClr>
                <a:srgbClr val="333333"/>
              </a:buClr>
              <a:buSzPts val="1050"/>
              <a:buChar char="●"/>
            </a:pPr>
            <a:r>
              <a:rPr lang="en" sz="1050">
                <a:solidFill>
                  <a:srgbClr val="333333"/>
                </a:solidFill>
                <a:highlight>
                  <a:srgbClr val="FFFFFF"/>
                </a:highlight>
              </a:rPr>
              <a:t>Have </a:t>
            </a:r>
            <a:r>
              <a:rPr lang="en" sz="1050" b="1">
                <a:solidFill>
                  <a:srgbClr val="333333"/>
                </a:solidFill>
                <a:highlight>
                  <a:srgbClr val="FFFFFF"/>
                </a:highlight>
              </a:rPr>
              <a:t>broad importance </a:t>
            </a:r>
            <a:r>
              <a:rPr lang="en" sz="1050">
                <a:solidFill>
                  <a:srgbClr val="333333"/>
                </a:solidFill>
                <a:highlight>
                  <a:srgbClr val="FFFFFF"/>
                </a:highlight>
              </a:rPr>
              <a:t>across multiple  sciences or engineering disciplines or be a </a:t>
            </a:r>
            <a:r>
              <a:rPr lang="en" sz="1050" b="1">
                <a:solidFill>
                  <a:srgbClr val="333333"/>
                </a:solidFill>
                <a:highlight>
                  <a:srgbClr val="FFFFFF"/>
                </a:highlight>
              </a:rPr>
              <a:t>key organizing concept </a:t>
            </a:r>
            <a:r>
              <a:rPr lang="en" sz="1050">
                <a:solidFill>
                  <a:srgbClr val="333333"/>
                </a:solidFill>
                <a:highlight>
                  <a:srgbClr val="FFFFFF"/>
                </a:highlight>
              </a:rPr>
              <a:t>of a single discipline; </a:t>
            </a:r>
            <a:endParaRPr sz="1050">
              <a:solidFill>
                <a:srgbClr val="333333"/>
              </a:solidFill>
              <a:highlight>
                <a:srgbClr val="FFFFFF"/>
              </a:highlight>
            </a:endParaRPr>
          </a:p>
          <a:p>
            <a:pPr marL="838200" lvl="0" indent="-295275" algn="l" rtl="0">
              <a:lnSpc>
                <a:spcPct val="115000"/>
              </a:lnSpc>
              <a:spcBef>
                <a:spcPts val="0"/>
              </a:spcBef>
              <a:spcAft>
                <a:spcPts val="0"/>
              </a:spcAft>
              <a:buClr>
                <a:srgbClr val="333333"/>
              </a:buClr>
              <a:buSzPts val="1050"/>
              <a:buChar char="●"/>
            </a:pPr>
            <a:r>
              <a:rPr lang="en" sz="1050">
                <a:solidFill>
                  <a:srgbClr val="333333"/>
                </a:solidFill>
                <a:highlight>
                  <a:srgbClr val="FFFFFF"/>
                </a:highlight>
              </a:rPr>
              <a:t>Provide a </a:t>
            </a:r>
            <a:r>
              <a:rPr lang="en" sz="1050" b="1">
                <a:solidFill>
                  <a:srgbClr val="333333"/>
                </a:solidFill>
                <a:highlight>
                  <a:srgbClr val="FFFFFF"/>
                </a:highlight>
              </a:rPr>
              <a:t>key tool </a:t>
            </a:r>
            <a:r>
              <a:rPr lang="en" sz="1050">
                <a:solidFill>
                  <a:srgbClr val="333333"/>
                </a:solidFill>
                <a:highlight>
                  <a:srgbClr val="FFFFFF"/>
                </a:highlight>
              </a:rPr>
              <a:t>for understanding or investigating more complex ideas and solving problems;</a:t>
            </a:r>
            <a:endParaRPr sz="1050">
              <a:solidFill>
                <a:srgbClr val="333333"/>
              </a:solidFill>
              <a:highlight>
                <a:srgbClr val="FFFFFF"/>
              </a:highlight>
            </a:endParaRPr>
          </a:p>
          <a:p>
            <a:pPr marL="838200" lvl="0" indent="-295275" algn="l" rtl="0">
              <a:lnSpc>
                <a:spcPct val="115000"/>
              </a:lnSpc>
              <a:spcBef>
                <a:spcPts val="0"/>
              </a:spcBef>
              <a:spcAft>
                <a:spcPts val="0"/>
              </a:spcAft>
              <a:buClr>
                <a:srgbClr val="333333"/>
              </a:buClr>
              <a:buSzPts val="1050"/>
              <a:buChar char="●"/>
            </a:pPr>
            <a:r>
              <a:rPr lang="en" sz="1050">
                <a:solidFill>
                  <a:srgbClr val="333333"/>
                </a:solidFill>
                <a:highlight>
                  <a:srgbClr val="FFFFFF"/>
                </a:highlight>
              </a:rPr>
              <a:t>Relate to the </a:t>
            </a:r>
            <a:r>
              <a:rPr lang="en" sz="1050" b="1">
                <a:solidFill>
                  <a:srgbClr val="333333"/>
                </a:solidFill>
                <a:highlight>
                  <a:srgbClr val="FFFFFF"/>
                </a:highlight>
              </a:rPr>
              <a:t>interests and life experiences of students </a:t>
            </a:r>
            <a:r>
              <a:rPr lang="en" sz="1050">
                <a:solidFill>
                  <a:srgbClr val="333333"/>
                </a:solidFill>
                <a:highlight>
                  <a:srgbClr val="FFFFFF"/>
                </a:highlight>
              </a:rPr>
              <a:t>or be connected to </a:t>
            </a:r>
            <a:r>
              <a:rPr lang="en" sz="1050" b="1">
                <a:solidFill>
                  <a:srgbClr val="333333"/>
                </a:solidFill>
                <a:highlight>
                  <a:srgbClr val="FFFFFF"/>
                </a:highlight>
              </a:rPr>
              <a:t>societal or personal concerns </a:t>
            </a:r>
            <a:r>
              <a:rPr lang="en" sz="1050">
                <a:solidFill>
                  <a:srgbClr val="333333"/>
                </a:solidFill>
                <a:highlight>
                  <a:srgbClr val="FFFFFF"/>
                </a:highlight>
              </a:rPr>
              <a:t>that require scientific or technological knowledge;</a:t>
            </a:r>
            <a:endParaRPr sz="1050">
              <a:solidFill>
                <a:srgbClr val="333333"/>
              </a:solidFill>
              <a:highlight>
                <a:srgbClr val="FFFFFF"/>
              </a:highlight>
            </a:endParaRPr>
          </a:p>
          <a:p>
            <a:pPr marL="838200" lvl="0" indent="-295275" algn="l" rtl="0">
              <a:lnSpc>
                <a:spcPct val="115000"/>
              </a:lnSpc>
              <a:spcBef>
                <a:spcPts val="0"/>
              </a:spcBef>
              <a:spcAft>
                <a:spcPts val="0"/>
              </a:spcAft>
              <a:buClr>
                <a:srgbClr val="333333"/>
              </a:buClr>
              <a:buSzPts val="1050"/>
              <a:buChar char="●"/>
            </a:pPr>
            <a:r>
              <a:rPr lang="en" sz="1050">
                <a:solidFill>
                  <a:srgbClr val="333333"/>
                </a:solidFill>
                <a:highlight>
                  <a:srgbClr val="FFFFFF"/>
                </a:highlight>
              </a:rPr>
              <a:t>Be </a:t>
            </a:r>
            <a:r>
              <a:rPr lang="en" sz="1050" b="1">
                <a:solidFill>
                  <a:srgbClr val="333333"/>
                </a:solidFill>
                <a:highlight>
                  <a:srgbClr val="FFFFFF"/>
                </a:highlight>
              </a:rPr>
              <a:t>teachable</a:t>
            </a:r>
            <a:r>
              <a:rPr lang="en" sz="1050">
                <a:solidFill>
                  <a:srgbClr val="333333"/>
                </a:solidFill>
                <a:highlight>
                  <a:srgbClr val="FFFFFF"/>
                </a:highlight>
              </a:rPr>
              <a:t> and </a:t>
            </a:r>
            <a:r>
              <a:rPr lang="en" sz="1050" b="1">
                <a:solidFill>
                  <a:srgbClr val="333333"/>
                </a:solidFill>
                <a:highlight>
                  <a:srgbClr val="FFFFFF"/>
                </a:highlight>
              </a:rPr>
              <a:t>learnable</a:t>
            </a:r>
            <a:r>
              <a:rPr lang="en" sz="1050">
                <a:solidFill>
                  <a:srgbClr val="333333"/>
                </a:solidFill>
                <a:highlight>
                  <a:srgbClr val="FFFFFF"/>
                </a:highlight>
              </a:rPr>
              <a:t> over multiple grades at increasing levels of depth and sophistication.</a:t>
            </a:r>
            <a:endParaRPr sz="1050">
              <a:solidFill>
                <a:srgbClr val="333333"/>
              </a:solidFill>
              <a:highlight>
                <a:srgbClr val="FFFFFF"/>
              </a:highlight>
            </a:endParaRPr>
          </a:p>
          <a:p>
            <a:pPr marL="381000" lvl="0" indent="0" algn="l" rtl="0">
              <a:lnSpc>
                <a:spcPct val="115000"/>
              </a:lnSpc>
              <a:spcBef>
                <a:spcPts val="800"/>
              </a:spcBef>
              <a:spcAft>
                <a:spcPts val="0"/>
              </a:spcAft>
              <a:buSzPts val="1100"/>
              <a:buNone/>
            </a:pPr>
            <a:r>
              <a:rPr lang="en" sz="1050">
                <a:solidFill>
                  <a:srgbClr val="333333"/>
                </a:solidFill>
                <a:highlight>
                  <a:srgbClr val="FFFFFF"/>
                </a:highlight>
              </a:rPr>
              <a:t>Disciplinary ideas are grouped in four domains: the </a:t>
            </a:r>
            <a:r>
              <a:rPr lang="en" sz="1050" u="sng">
                <a:solidFill>
                  <a:srgbClr val="303996"/>
                </a:solidFill>
                <a:highlight>
                  <a:srgbClr val="FFFFFF"/>
                </a:highlight>
                <a:hlinkClick r:id="rId4">
                  <a:extLst>
                    <a:ext uri="{A12FA001-AC4F-418D-AE19-62706E023703}">
                      <ahyp:hlinkClr xmlns:ahyp="http://schemas.microsoft.com/office/drawing/2018/hyperlinkcolor" val="tx"/>
                    </a:ext>
                  </a:extLst>
                </a:hlinkClick>
              </a:rPr>
              <a:t>physical sciences</a:t>
            </a:r>
            <a:r>
              <a:rPr lang="en" sz="1050">
                <a:solidFill>
                  <a:srgbClr val="333333"/>
                </a:solidFill>
                <a:highlight>
                  <a:srgbClr val="FFFFFF"/>
                </a:highlight>
              </a:rPr>
              <a:t>; the </a:t>
            </a:r>
            <a:r>
              <a:rPr lang="en" sz="1050" u="sng">
                <a:solidFill>
                  <a:srgbClr val="303996"/>
                </a:solidFill>
                <a:highlight>
                  <a:srgbClr val="FFFFFF"/>
                </a:highlight>
                <a:hlinkClick r:id="rId5">
                  <a:extLst>
                    <a:ext uri="{A12FA001-AC4F-418D-AE19-62706E023703}">
                      <ahyp:hlinkClr xmlns:ahyp="http://schemas.microsoft.com/office/drawing/2018/hyperlinkcolor" val="tx"/>
                    </a:ext>
                  </a:extLst>
                </a:hlinkClick>
              </a:rPr>
              <a:t>life sciences</a:t>
            </a:r>
            <a:r>
              <a:rPr lang="en" sz="1050">
                <a:solidFill>
                  <a:srgbClr val="333333"/>
                </a:solidFill>
                <a:highlight>
                  <a:srgbClr val="FFFFFF"/>
                </a:highlight>
              </a:rPr>
              <a:t>; the </a:t>
            </a:r>
            <a:r>
              <a:rPr lang="en" sz="1050" u="sng">
                <a:solidFill>
                  <a:srgbClr val="303996"/>
                </a:solidFill>
                <a:highlight>
                  <a:srgbClr val="FFFFFF"/>
                </a:highlight>
                <a:hlinkClick r:id="rId6">
                  <a:extLst>
                    <a:ext uri="{A12FA001-AC4F-418D-AE19-62706E023703}">
                      <ahyp:hlinkClr xmlns:ahyp="http://schemas.microsoft.com/office/drawing/2018/hyperlinkcolor" val="tx"/>
                    </a:ext>
                  </a:extLst>
                </a:hlinkClick>
              </a:rPr>
              <a:t>earth and space sciences</a:t>
            </a:r>
            <a:r>
              <a:rPr lang="en" sz="1050">
                <a:solidFill>
                  <a:srgbClr val="333333"/>
                </a:solidFill>
                <a:highlight>
                  <a:srgbClr val="FFFFFF"/>
                </a:highlight>
              </a:rPr>
              <a:t>; and </a:t>
            </a:r>
            <a:r>
              <a:rPr lang="en" sz="1050" u="sng">
                <a:solidFill>
                  <a:srgbClr val="303996"/>
                </a:solidFill>
                <a:highlight>
                  <a:srgbClr val="FFFFFF"/>
                </a:highlight>
                <a:hlinkClick r:id="rId7">
                  <a:extLst>
                    <a:ext uri="{A12FA001-AC4F-418D-AE19-62706E023703}">
                      <ahyp:hlinkClr xmlns:ahyp="http://schemas.microsoft.com/office/drawing/2018/hyperlinkcolor" val="tx"/>
                    </a:ext>
                  </a:extLst>
                </a:hlinkClick>
              </a:rPr>
              <a:t>engineering, technology and applications of science</a:t>
            </a:r>
            <a:r>
              <a:rPr lang="en" sz="1050">
                <a:solidFill>
                  <a:srgbClr val="333333"/>
                </a:solidFill>
                <a:highlight>
                  <a:srgbClr val="FFFFFF"/>
                </a:highlight>
              </a:rPr>
              <a:t>.</a:t>
            </a:r>
            <a:endParaRPr sz="1050">
              <a:solidFill>
                <a:srgbClr val="333333"/>
              </a:solidFill>
              <a:highlight>
                <a:srgbClr val="FFFFFF"/>
              </a:highlight>
            </a:endParaRPr>
          </a:p>
          <a:p>
            <a:pPr marL="0" lvl="0" indent="0" algn="l" rtl="0">
              <a:lnSpc>
                <a:spcPct val="115000"/>
              </a:lnSpc>
              <a:spcBef>
                <a:spcPts val="800"/>
              </a:spcBef>
              <a:spcAft>
                <a:spcPts val="1500"/>
              </a:spcAft>
              <a:buSzPts val="1100"/>
              <a:buNone/>
            </a:pP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0fd865beff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10fd865beff_0_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t>Share in chat</a:t>
            </a:r>
            <a:endParaRPr/>
          </a:p>
          <a:p>
            <a:pPr marL="0" lvl="0" indent="0" algn="l" rtl="0">
              <a:lnSpc>
                <a:spcPct val="115000"/>
              </a:lnSpc>
              <a:spcBef>
                <a:spcPts val="0"/>
              </a:spcBef>
              <a:spcAft>
                <a:spcPts val="0"/>
              </a:spcAft>
              <a:buClr>
                <a:schemeClr val="dk1"/>
              </a:buClr>
              <a:buSzPts val="1100"/>
              <a:buFont typeface="Arial"/>
              <a:buNone/>
            </a:pPr>
            <a:r>
              <a:rPr lang="en"/>
              <a:t>Indiana science standards - </a:t>
            </a:r>
            <a:r>
              <a:rPr lang="en" sz="1200" u="sng">
                <a:solidFill>
                  <a:schemeClr val="hlink"/>
                </a:solidFill>
                <a:hlinkClick r:id="rId3"/>
              </a:rPr>
              <a:t>https://www.in.gov/doe/students/indiana-academic-standards/science-and-computer-science/</a:t>
            </a:r>
            <a:endParaRPr sz="1200">
              <a:solidFill>
                <a:schemeClr val="dk1"/>
              </a:solidFill>
            </a:endParaRPr>
          </a:p>
          <a:p>
            <a:pPr marL="0" lvl="0" indent="0" algn="l" rtl="0">
              <a:lnSpc>
                <a:spcPct val="115000"/>
              </a:lnSpc>
              <a:spcBef>
                <a:spcPts val="0"/>
              </a:spcBef>
              <a:spcAft>
                <a:spcPts val="0"/>
              </a:spcAft>
              <a:buSzPts val="1100"/>
              <a:buNone/>
            </a:pPr>
            <a:r>
              <a:rPr lang="en" sz="1200">
                <a:solidFill>
                  <a:schemeClr val="dk1"/>
                </a:solidFill>
              </a:rPr>
              <a:t>The Framework - </a:t>
            </a:r>
            <a:r>
              <a:rPr lang="en" sz="1200" u="sng">
                <a:solidFill>
                  <a:schemeClr val="hlink"/>
                </a:solidFill>
                <a:hlinkClick r:id="rId4"/>
              </a:rPr>
              <a:t>https://nap.nationalacademies.org/catalog/13165/a-framework-for-k-12-science-education-practices-crosscutting-concepts</a:t>
            </a:r>
            <a:endParaRPr sz="1200"/>
          </a:p>
          <a:p>
            <a:pPr marL="0" lvl="0" indent="0" algn="l" rtl="0">
              <a:lnSpc>
                <a:spcPct val="115000"/>
              </a:lnSpc>
              <a:spcBef>
                <a:spcPts val="1500"/>
              </a:spcBef>
              <a:spcAft>
                <a:spcPts val="0"/>
              </a:spcAft>
              <a:buSzPts val="1100"/>
              <a:buNone/>
            </a:pPr>
            <a:r>
              <a:rPr lang="en" sz="1200"/>
              <a:t>Our new standards were adapted from the “Science Framework for K-12 Science Education” which provides the blueprint for developing the Next Generation Science Standards (NGSS). This framework provide a vision in science education that requires students to operate at the nexus of three dimensions of learning: Science and Engineering Practices, Crosscutting Concepts, and Disciplinary Core Ideas. The Framework identified a small number of disciplinary core ideas that all students should learn with increasing depth and sophistication, from kindergarten through grade twelve. Key to the vision expressed in the Framework is for students to learn these disciplinary core ideas in the context of science and engineering practices. The importance of combining science and engineering practices and disciplinary core ideas is stated in the Framework as follows: Standards and performance expectations that are aligned to the framework must take into account that students cannot fully understand scientific and engineering ideas without engaging in the practices of inquiry and the discourses by which such ideas are developed and refined. At the same time, they cannot learn or show competence in practices except in the context of specific content. (NRC Framework, 2012, p. 218).</a:t>
            </a:r>
            <a:endParaRPr sz="1200"/>
          </a:p>
          <a:p>
            <a:pPr marL="0" lvl="0" indent="0" algn="l" rtl="0">
              <a:lnSpc>
                <a:spcPct val="115000"/>
              </a:lnSpc>
              <a:spcBef>
                <a:spcPts val="1500"/>
              </a:spcBef>
              <a:spcAft>
                <a:spcPts val="1500"/>
              </a:spcAft>
              <a:buSzPts val="1100"/>
              <a:buNone/>
            </a:pPr>
            <a:r>
              <a:rPr lang="en" sz="1200"/>
              <a:t>The Framework specifies that each performance expectation must combine a relevant practice of science or engineering, with a core disciplinary idea and crosscutting concept, appropriate for students of the designated grade level. That guideline is perhaps the most significant way in which the NGSS differs from prior standards documents. In the future, science assessments will not assess students’ understanding of core ideas separately from their abilities to use the practices of science and engineering. They will be assessed together, showing students not only “know” science concepts; but also, students can use their understanding to investigate the natural world through the practices of science inquiry, or solve meaningful problems through the practices of engineering design. The Framework uses the term “practices,” rather than “science processes” or “inquiry” skills for a specific reason: We use the term “practices” instead of a term such as “skills” to emphasize that engaging in scientific investigation requires not only skill but also knowledge that is specific to each practice. (NRC Framework, 2012, p. 30).</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50e15aabe0_2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g150e15aabe0_2_1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t>Share in chat</a:t>
            </a:r>
            <a:endParaRPr/>
          </a:p>
          <a:p>
            <a:pPr marL="0" lvl="0" indent="0" algn="l" rtl="0">
              <a:lnSpc>
                <a:spcPct val="115000"/>
              </a:lnSpc>
              <a:spcBef>
                <a:spcPts val="0"/>
              </a:spcBef>
              <a:spcAft>
                <a:spcPts val="0"/>
              </a:spcAft>
              <a:buSzPts val="1100"/>
              <a:buNone/>
            </a:pPr>
            <a:r>
              <a:rPr lang="en"/>
              <a:t>Indiana science standards - </a:t>
            </a:r>
            <a:r>
              <a:rPr lang="en" sz="1200" u="sng">
                <a:solidFill>
                  <a:schemeClr val="hlink"/>
                </a:solidFill>
                <a:hlinkClick r:id="rId3"/>
              </a:rPr>
              <a:t>https://www.in.gov/doe/students/indiana-academic-standards/science-and-computer-science/</a:t>
            </a:r>
            <a:endParaRPr sz="1200">
              <a:solidFill>
                <a:schemeClr val="dk1"/>
              </a:solidFill>
            </a:endParaRPr>
          </a:p>
          <a:p>
            <a:pPr marL="0" lvl="0" indent="0" algn="l" rtl="0">
              <a:lnSpc>
                <a:spcPct val="115000"/>
              </a:lnSpc>
              <a:spcBef>
                <a:spcPts val="0"/>
              </a:spcBef>
              <a:spcAft>
                <a:spcPts val="0"/>
              </a:spcAft>
              <a:buSzPts val="1100"/>
              <a:buNone/>
            </a:pPr>
            <a:r>
              <a:rPr lang="en" sz="1200">
                <a:solidFill>
                  <a:schemeClr val="dk1"/>
                </a:solidFill>
              </a:rPr>
              <a:t>The Framework - </a:t>
            </a:r>
            <a:r>
              <a:rPr lang="en" sz="1200" u="sng">
                <a:solidFill>
                  <a:schemeClr val="hlink"/>
                </a:solidFill>
                <a:hlinkClick r:id="rId4"/>
              </a:rPr>
              <a:t>https://nap.nationalacademies.org/catalog/13165/a-framework-for-k-12-science-education-practices-crosscutting-concepts</a:t>
            </a:r>
            <a:endParaRPr sz="1200"/>
          </a:p>
          <a:p>
            <a:pPr marL="0" lvl="0" indent="0" algn="l" rtl="0">
              <a:lnSpc>
                <a:spcPct val="115000"/>
              </a:lnSpc>
              <a:spcBef>
                <a:spcPts val="1500"/>
              </a:spcBef>
              <a:spcAft>
                <a:spcPts val="0"/>
              </a:spcAft>
              <a:buSzPts val="1100"/>
              <a:buNone/>
            </a:pPr>
            <a:r>
              <a:rPr lang="en" sz="1200"/>
              <a:t>Our new standards were adapted from the “Science Framework for K-12 Science Education” which provides the blueprint for developing the Next Generation Science Standards (NGSS). This framework provide a vision in science education that requires students to operate at the nexus of three dimensions of learning: Science and Engineering Practices, Crosscutting Concepts, and Disciplinary Core Ideas. The Framework identified a small number of disciplinary core ideas that all students should learn with increasing depth and sophistication, from kindergarten through grade twelve. Key to the vision expressed in the Framework is for students to learn these disciplinary core ideas in the context of science and engineering practices. The importance of combining science and engineering practices and disciplinary core ideas is stated in the Framework as follows: Standards and performance expectations that are aligned to the framework must take into account that students cannot fully understand scientific and engineering ideas without engaging in the practices of inquiry and the discourses by which such ideas are developed and refined. At the same time, they cannot learn or show competence in practices except in the context of specific content. (NRC Framework, 2012, p. 218).</a:t>
            </a:r>
            <a:endParaRPr sz="1200"/>
          </a:p>
          <a:p>
            <a:pPr marL="0" lvl="0" indent="0" algn="l" rtl="0">
              <a:lnSpc>
                <a:spcPct val="115000"/>
              </a:lnSpc>
              <a:spcBef>
                <a:spcPts val="1500"/>
              </a:spcBef>
              <a:spcAft>
                <a:spcPts val="1500"/>
              </a:spcAft>
              <a:buSzPts val="1100"/>
              <a:buNone/>
            </a:pPr>
            <a:r>
              <a:rPr lang="en" sz="1200"/>
              <a:t>The Framework specifies that each performance expectation must combine a relevant practice of science or engineering, with a core disciplinary idea and crosscutting concept, appropriate for students of the designated grade level. That guideline is perhaps the most significant way in which the NGSS differs from prior standards documents. In the future, science assessments will not assess students’ understanding of core ideas separately from their abilities to use the practices of science and engineering. They will be assessed together, showing students not only “know” science concepts; but also, students can use their understanding to investigate the natural world through the practices of science inquiry, or solve meaningful problems through the practices of engineering design. The Framework uses the term “practices,” rather than “science processes” or “inquiry” skills for a specific reason: We use the term “practices” instead of a term such as “skills” to emphasize that engaging in scientific investigation requires not only skill but also knowledge that is specific to each practice. (NRC Framework, 2012, p. 30).</a:t>
            </a: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50e15aabe0_2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150e15aabe0_2_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t>Share in chat - </a:t>
            </a:r>
            <a:r>
              <a:rPr lang="en" u="sng">
                <a:solidFill>
                  <a:schemeClr val="hlink"/>
                </a:solidFill>
                <a:hlinkClick r:id="rId3"/>
              </a:rPr>
              <a:t>https://www.nextgenscience.org/three-dimensions</a:t>
            </a:r>
            <a:endParaRPr/>
          </a:p>
          <a:p>
            <a:pPr marL="0" lvl="0" indent="0" algn="l" rtl="0">
              <a:lnSpc>
                <a:spcPct val="115000"/>
              </a:lnSpc>
              <a:spcBef>
                <a:spcPts val="800"/>
              </a:spcBef>
              <a:spcAft>
                <a:spcPts val="0"/>
              </a:spcAft>
              <a:buClr>
                <a:schemeClr val="dk1"/>
              </a:buClr>
              <a:buSzPts val="1100"/>
              <a:buFont typeface="Arial"/>
              <a:buNone/>
            </a:pPr>
            <a:r>
              <a:rPr lang="en" sz="1050" b="1">
                <a:highlight>
                  <a:srgbClr val="FFFFFF"/>
                </a:highlight>
              </a:rPr>
              <a:t>Dimension 1: Practices</a:t>
            </a:r>
            <a:endParaRPr sz="1050" b="1">
              <a:highlight>
                <a:srgbClr val="FFFFFF"/>
              </a:highlight>
            </a:endParaRPr>
          </a:p>
          <a:p>
            <a:pPr marL="381000" lvl="0" indent="0" algn="l" rtl="0">
              <a:lnSpc>
                <a:spcPct val="115000"/>
              </a:lnSpc>
              <a:spcBef>
                <a:spcPts val="800"/>
              </a:spcBef>
              <a:spcAft>
                <a:spcPts val="0"/>
              </a:spcAft>
              <a:buClr>
                <a:schemeClr val="dk1"/>
              </a:buClr>
              <a:buSzPts val="1100"/>
              <a:buFont typeface="Arial"/>
              <a:buNone/>
            </a:pPr>
            <a:r>
              <a:rPr lang="en" sz="1050">
                <a:highlight>
                  <a:srgbClr val="FFFFFF"/>
                </a:highlight>
              </a:rPr>
              <a:t>The practices describe behaviors that scientists engage in as they investigate and build models and theories about the natural world and the key set of engineering practices that engineers use as they design and build models and systems. The NRC uses the term practices instead of a term like “skills” to emphasize that engaging in scientific investigation requires not only skill but also knowledge that is specific to each practice. Part of the NRC’s intent is to better explain and extend what is meant by “inquiry” in science and the range of cognitive, social, and physical practices that it requires.</a:t>
            </a:r>
            <a:endParaRPr sz="1050">
              <a:highlight>
                <a:srgbClr val="FFFFFF"/>
              </a:highlight>
            </a:endParaRPr>
          </a:p>
          <a:p>
            <a:pPr marL="381000" lvl="0" indent="0" algn="l" rtl="0">
              <a:lnSpc>
                <a:spcPct val="115000"/>
              </a:lnSpc>
              <a:spcBef>
                <a:spcPts val="800"/>
              </a:spcBef>
              <a:spcAft>
                <a:spcPts val="0"/>
              </a:spcAft>
              <a:buClr>
                <a:schemeClr val="dk1"/>
              </a:buClr>
              <a:buSzPts val="1100"/>
              <a:buFont typeface="Arial"/>
              <a:buNone/>
            </a:pPr>
            <a:r>
              <a:rPr lang="en" sz="1050">
                <a:highlight>
                  <a:srgbClr val="FFFFFF"/>
                </a:highlight>
              </a:rPr>
              <a:t>Although engineering design is similar to scientific inquiry, there are significant differences. For example, scientific inquiry involves the formulation of a question that can be answered through investigation, while engineering design involves the formulation of a problem that can be solved through design. Strengthening the engineering aspects of the Next Generation Science Standards will clarify for students the relevance of science, technology, engineering and mathematics (the four STEM fields) to everyday life.</a:t>
            </a:r>
            <a:endParaRPr sz="1050">
              <a:highlight>
                <a:srgbClr val="FFFFFF"/>
              </a:highlight>
            </a:endParaRPr>
          </a:p>
          <a:p>
            <a:pPr marL="0" lvl="0" indent="0" algn="l" rtl="0">
              <a:lnSpc>
                <a:spcPct val="115000"/>
              </a:lnSpc>
              <a:spcBef>
                <a:spcPts val="800"/>
              </a:spcBef>
              <a:spcAft>
                <a:spcPts val="0"/>
              </a:spcAft>
              <a:buClr>
                <a:schemeClr val="dk1"/>
              </a:buClr>
              <a:buSzPts val="1100"/>
              <a:buFont typeface="Arial"/>
              <a:buNone/>
            </a:pPr>
            <a:r>
              <a:rPr lang="en" sz="1050" b="1">
                <a:highlight>
                  <a:srgbClr val="FFFFFF"/>
                </a:highlight>
              </a:rPr>
              <a:t>Dimension 2: Crosscutting Concepts</a:t>
            </a:r>
            <a:endParaRPr sz="1050" b="1">
              <a:highlight>
                <a:srgbClr val="FFFFFF"/>
              </a:highlight>
            </a:endParaRPr>
          </a:p>
          <a:p>
            <a:pPr marL="381000" lvl="0" indent="0" algn="l" rtl="0">
              <a:lnSpc>
                <a:spcPct val="115000"/>
              </a:lnSpc>
              <a:spcBef>
                <a:spcPts val="800"/>
              </a:spcBef>
              <a:spcAft>
                <a:spcPts val="0"/>
              </a:spcAft>
              <a:buClr>
                <a:schemeClr val="dk1"/>
              </a:buClr>
              <a:buSzPts val="1100"/>
              <a:buFont typeface="Arial"/>
              <a:buNone/>
            </a:pPr>
            <a:r>
              <a:rPr lang="en" sz="1050">
                <a:highlight>
                  <a:srgbClr val="FFFFFF"/>
                </a:highlight>
              </a:rPr>
              <a:t>Crosscutting concepts have application across all domains of science. As such, they are a way of linking the different domains of science. They include: Patterns, similarity, and diversity; Cause and effect; Scale, proportion and quantity; Systems and system models; Energy and matter; Structure and function; Stability and change. The Framework emphasizes that these concepts need to be made explicit for students because they provide an organizational schema for interrelating knowledge from various science fields into a coherent and scientifically-based view of the world.</a:t>
            </a:r>
            <a:endParaRPr sz="1050">
              <a:highlight>
                <a:srgbClr val="FFFFFF"/>
              </a:highlight>
            </a:endParaRPr>
          </a:p>
          <a:p>
            <a:pPr marL="0" lvl="0" indent="0" algn="l" rtl="0">
              <a:lnSpc>
                <a:spcPct val="115000"/>
              </a:lnSpc>
              <a:spcBef>
                <a:spcPts val="800"/>
              </a:spcBef>
              <a:spcAft>
                <a:spcPts val="0"/>
              </a:spcAft>
              <a:buClr>
                <a:schemeClr val="dk1"/>
              </a:buClr>
              <a:buSzPts val="1100"/>
              <a:buFont typeface="Arial"/>
              <a:buNone/>
            </a:pPr>
            <a:r>
              <a:rPr lang="en" sz="1050" b="1">
                <a:highlight>
                  <a:srgbClr val="FFFFFF"/>
                </a:highlight>
              </a:rPr>
              <a:t>Dimension 3: Disciplinary Core Ideas</a:t>
            </a:r>
            <a:endParaRPr sz="1050" b="1">
              <a:highlight>
                <a:srgbClr val="FFFFFF"/>
              </a:highlight>
            </a:endParaRPr>
          </a:p>
          <a:p>
            <a:pPr marL="381000" lvl="0" indent="0" algn="l" rtl="0">
              <a:lnSpc>
                <a:spcPct val="115000"/>
              </a:lnSpc>
              <a:spcBef>
                <a:spcPts val="800"/>
              </a:spcBef>
              <a:spcAft>
                <a:spcPts val="0"/>
              </a:spcAft>
              <a:buClr>
                <a:schemeClr val="dk1"/>
              </a:buClr>
              <a:buSzPts val="1100"/>
              <a:buFont typeface="Arial"/>
              <a:buNone/>
            </a:pPr>
            <a:r>
              <a:rPr lang="en" sz="1050">
                <a:solidFill>
                  <a:srgbClr val="333333"/>
                </a:solidFill>
                <a:highlight>
                  <a:srgbClr val="FFFFFF"/>
                </a:highlight>
              </a:rPr>
              <a:t>Disciplinary core ideas have the power to focus K–12 science curriculum, instruction and assessments on the most important aspects of science. To be considered core, the ideas should meet at least two of the following criteria and ideally all four:</a:t>
            </a:r>
            <a:endParaRPr sz="1050">
              <a:solidFill>
                <a:srgbClr val="333333"/>
              </a:solidFill>
              <a:highlight>
                <a:srgbClr val="FFFFFF"/>
              </a:highlight>
            </a:endParaRPr>
          </a:p>
          <a:p>
            <a:pPr marL="838200" lvl="0" indent="-295275" algn="l" rtl="0">
              <a:lnSpc>
                <a:spcPct val="115000"/>
              </a:lnSpc>
              <a:spcBef>
                <a:spcPts val="800"/>
              </a:spcBef>
              <a:spcAft>
                <a:spcPts val="0"/>
              </a:spcAft>
              <a:buClr>
                <a:srgbClr val="333333"/>
              </a:buClr>
              <a:buSzPts val="1050"/>
              <a:buChar char="●"/>
            </a:pPr>
            <a:r>
              <a:rPr lang="en" sz="1050">
                <a:solidFill>
                  <a:srgbClr val="333333"/>
                </a:solidFill>
                <a:highlight>
                  <a:srgbClr val="FFFFFF"/>
                </a:highlight>
              </a:rPr>
              <a:t>Have </a:t>
            </a:r>
            <a:r>
              <a:rPr lang="en" sz="1050" b="1">
                <a:solidFill>
                  <a:srgbClr val="333333"/>
                </a:solidFill>
                <a:highlight>
                  <a:srgbClr val="FFFFFF"/>
                </a:highlight>
              </a:rPr>
              <a:t>broad importance </a:t>
            </a:r>
            <a:r>
              <a:rPr lang="en" sz="1050">
                <a:solidFill>
                  <a:srgbClr val="333333"/>
                </a:solidFill>
                <a:highlight>
                  <a:srgbClr val="FFFFFF"/>
                </a:highlight>
              </a:rPr>
              <a:t>across multiple  sciences or engineering disciplines or be a </a:t>
            </a:r>
            <a:r>
              <a:rPr lang="en" sz="1050" b="1">
                <a:solidFill>
                  <a:srgbClr val="333333"/>
                </a:solidFill>
                <a:highlight>
                  <a:srgbClr val="FFFFFF"/>
                </a:highlight>
              </a:rPr>
              <a:t>key organizing concept </a:t>
            </a:r>
            <a:r>
              <a:rPr lang="en" sz="1050">
                <a:solidFill>
                  <a:srgbClr val="333333"/>
                </a:solidFill>
                <a:highlight>
                  <a:srgbClr val="FFFFFF"/>
                </a:highlight>
              </a:rPr>
              <a:t>of a single discipline; </a:t>
            </a:r>
            <a:endParaRPr sz="1050">
              <a:solidFill>
                <a:srgbClr val="333333"/>
              </a:solidFill>
              <a:highlight>
                <a:srgbClr val="FFFFFF"/>
              </a:highlight>
            </a:endParaRPr>
          </a:p>
          <a:p>
            <a:pPr marL="838200" lvl="0" indent="-295275" algn="l" rtl="0">
              <a:lnSpc>
                <a:spcPct val="115000"/>
              </a:lnSpc>
              <a:spcBef>
                <a:spcPts val="0"/>
              </a:spcBef>
              <a:spcAft>
                <a:spcPts val="0"/>
              </a:spcAft>
              <a:buClr>
                <a:srgbClr val="333333"/>
              </a:buClr>
              <a:buSzPts val="1050"/>
              <a:buChar char="●"/>
            </a:pPr>
            <a:r>
              <a:rPr lang="en" sz="1050">
                <a:solidFill>
                  <a:srgbClr val="333333"/>
                </a:solidFill>
                <a:highlight>
                  <a:srgbClr val="FFFFFF"/>
                </a:highlight>
              </a:rPr>
              <a:t>Provide a </a:t>
            </a:r>
            <a:r>
              <a:rPr lang="en" sz="1050" b="1">
                <a:solidFill>
                  <a:srgbClr val="333333"/>
                </a:solidFill>
                <a:highlight>
                  <a:srgbClr val="FFFFFF"/>
                </a:highlight>
              </a:rPr>
              <a:t>key tool </a:t>
            </a:r>
            <a:r>
              <a:rPr lang="en" sz="1050">
                <a:solidFill>
                  <a:srgbClr val="333333"/>
                </a:solidFill>
                <a:highlight>
                  <a:srgbClr val="FFFFFF"/>
                </a:highlight>
              </a:rPr>
              <a:t>for understanding or investigating more complex ideas and solving problems;</a:t>
            </a:r>
            <a:endParaRPr sz="1050">
              <a:solidFill>
                <a:srgbClr val="333333"/>
              </a:solidFill>
              <a:highlight>
                <a:srgbClr val="FFFFFF"/>
              </a:highlight>
            </a:endParaRPr>
          </a:p>
          <a:p>
            <a:pPr marL="838200" lvl="0" indent="-295275" algn="l" rtl="0">
              <a:lnSpc>
                <a:spcPct val="115000"/>
              </a:lnSpc>
              <a:spcBef>
                <a:spcPts val="0"/>
              </a:spcBef>
              <a:spcAft>
                <a:spcPts val="0"/>
              </a:spcAft>
              <a:buClr>
                <a:srgbClr val="333333"/>
              </a:buClr>
              <a:buSzPts val="1050"/>
              <a:buChar char="●"/>
            </a:pPr>
            <a:r>
              <a:rPr lang="en" sz="1050">
                <a:solidFill>
                  <a:srgbClr val="333333"/>
                </a:solidFill>
                <a:highlight>
                  <a:srgbClr val="FFFFFF"/>
                </a:highlight>
              </a:rPr>
              <a:t>Relate to the </a:t>
            </a:r>
            <a:r>
              <a:rPr lang="en" sz="1050" b="1">
                <a:solidFill>
                  <a:srgbClr val="333333"/>
                </a:solidFill>
                <a:highlight>
                  <a:srgbClr val="FFFFFF"/>
                </a:highlight>
              </a:rPr>
              <a:t>interests and life experiences of students </a:t>
            </a:r>
            <a:r>
              <a:rPr lang="en" sz="1050">
                <a:solidFill>
                  <a:srgbClr val="333333"/>
                </a:solidFill>
                <a:highlight>
                  <a:srgbClr val="FFFFFF"/>
                </a:highlight>
              </a:rPr>
              <a:t>or be connected to </a:t>
            </a:r>
            <a:r>
              <a:rPr lang="en" sz="1050" b="1">
                <a:solidFill>
                  <a:srgbClr val="333333"/>
                </a:solidFill>
                <a:highlight>
                  <a:srgbClr val="FFFFFF"/>
                </a:highlight>
              </a:rPr>
              <a:t>societal or personal concerns </a:t>
            </a:r>
            <a:r>
              <a:rPr lang="en" sz="1050">
                <a:solidFill>
                  <a:srgbClr val="333333"/>
                </a:solidFill>
                <a:highlight>
                  <a:srgbClr val="FFFFFF"/>
                </a:highlight>
              </a:rPr>
              <a:t>that require scientific or technological knowledge;</a:t>
            </a:r>
            <a:endParaRPr sz="1050">
              <a:solidFill>
                <a:srgbClr val="333333"/>
              </a:solidFill>
              <a:highlight>
                <a:srgbClr val="FFFFFF"/>
              </a:highlight>
            </a:endParaRPr>
          </a:p>
          <a:p>
            <a:pPr marL="838200" lvl="0" indent="-295275" algn="l" rtl="0">
              <a:lnSpc>
                <a:spcPct val="115000"/>
              </a:lnSpc>
              <a:spcBef>
                <a:spcPts val="0"/>
              </a:spcBef>
              <a:spcAft>
                <a:spcPts val="0"/>
              </a:spcAft>
              <a:buClr>
                <a:srgbClr val="333333"/>
              </a:buClr>
              <a:buSzPts val="1050"/>
              <a:buChar char="●"/>
            </a:pPr>
            <a:r>
              <a:rPr lang="en" sz="1050">
                <a:solidFill>
                  <a:srgbClr val="333333"/>
                </a:solidFill>
                <a:highlight>
                  <a:srgbClr val="FFFFFF"/>
                </a:highlight>
              </a:rPr>
              <a:t>Be </a:t>
            </a:r>
            <a:r>
              <a:rPr lang="en" sz="1050" b="1">
                <a:solidFill>
                  <a:srgbClr val="333333"/>
                </a:solidFill>
                <a:highlight>
                  <a:srgbClr val="FFFFFF"/>
                </a:highlight>
              </a:rPr>
              <a:t>teachable</a:t>
            </a:r>
            <a:r>
              <a:rPr lang="en" sz="1050">
                <a:solidFill>
                  <a:srgbClr val="333333"/>
                </a:solidFill>
                <a:highlight>
                  <a:srgbClr val="FFFFFF"/>
                </a:highlight>
              </a:rPr>
              <a:t> and </a:t>
            </a:r>
            <a:r>
              <a:rPr lang="en" sz="1050" b="1">
                <a:solidFill>
                  <a:srgbClr val="333333"/>
                </a:solidFill>
                <a:highlight>
                  <a:srgbClr val="FFFFFF"/>
                </a:highlight>
              </a:rPr>
              <a:t>learnable</a:t>
            </a:r>
            <a:r>
              <a:rPr lang="en" sz="1050">
                <a:solidFill>
                  <a:srgbClr val="333333"/>
                </a:solidFill>
                <a:highlight>
                  <a:srgbClr val="FFFFFF"/>
                </a:highlight>
              </a:rPr>
              <a:t> over multiple grades at increasing levels of depth and sophistication.</a:t>
            </a:r>
            <a:endParaRPr sz="1050">
              <a:solidFill>
                <a:srgbClr val="333333"/>
              </a:solidFill>
              <a:highlight>
                <a:srgbClr val="FFFFFF"/>
              </a:highlight>
            </a:endParaRPr>
          </a:p>
          <a:p>
            <a:pPr marL="381000" lvl="0" indent="0" algn="l" rtl="0">
              <a:lnSpc>
                <a:spcPct val="115000"/>
              </a:lnSpc>
              <a:spcBef>
                <a:spcPts val="800"/>
              </a:spcBef>
              <a:spcAft>
                <a:spcPts val="0"/>
              </a:spcAft>
              <a:buClr>
                <a:schemeClr val="dk1"/>
              </a:buClr>
              <a:buSzPts val="1100"/>
              <a:buFont typeface="Arial"/>
              <a:buNone/>
            </a:pPr>
            <a:r>
              <a:rPr lang="en" sz="1050">
                <a:solidFill>
                  <a:srgbClr val="333333"/>
                </a:solidFill>
                <a:highlight>
                  <a:srgbClr val="FFFFFF"/>
                </a:highlight>
              </a:rPr>
              <a:t>Disciplinary ideas are grouped in four domains: the </a:t>
            </a:r>
            <a:r>
              <a:rPr lang="en" sz="1050" u="sng">
                <a:solidFill>
                  <a:srgbClr val="303996"/>
                </a:solidFill>
                <a:highlight>
                  <a:srgbClr val="FFFFFF"/>
                </a:highlight>
                <a:hlinkClick r:id="rId4">
                  <a:extLst>
                    <a:ext uri="{A12FA001-AC4F-418D-AE19-62706E023703}">
                      <ahyp:hlinkClr xmlns:ahyp="http://schemas.microsoft.com/office/drawing/2018/hyperlinkcolor" val="tx"/>
                    </a:ext>
                  </a:extLst>
                </a:hlinkClick>
              </a:rPr>
              <a:t>physical sciences</a:t>
            </a:r>
            <a:r>
              <a:rPr lang="en" sz="1050">
                <a:solidFill>
                  <a:srgbClr val="333333"/>
                </a:solidFill>
                <a:highlight>
                  <a:srgbClr val="FFFFFF"/>
                </a:highlight>
              </a:rPr>
              <a:t>; the </a:t>
            </a:r>
            <a:r>
              <a:rPr lang="en" sz="1050" u="sng">
                <a:solidFill>
                  <a:srgbClr val="303996"/>
                </a:solidFill>
                <a:highlight>
                  <a:srgbClr val="FFFFFF"/>
                </a:highlight>
                <a:hlinkClick r:id="rId5">
                  <a:extLst>
                    <a:ext uri="{A12FA001-AC4F-418D-AE19-62706E023703}">
                      <ahyp:hlinkClr xmlns:ahyp="http://schemas.microsoft.com/office/drawing/2018/hyperlinkcolor" val="tx"/>
                    </a:ext>
                  </a:extLst>
                </a:hlinkClick>
              </a:rPr>
              <a:t>life sciences</a:t>
            </a:r>
            <a:r>
              <a:rPr lang="en" sz="1050">
                <a:solidFill>
                  <a:srgbClr val="333333"/>
                </a:solidFill>
                <a:highlight>
                  <a:srgbClr val="FFFFFF"/>
                </a:highlight>
              </a:rPr>
              <a:t>; the </a:t>
            </a:r>
            <a:r>
              <a:rPr lang="en" sz="1050" u="sng">
                <a:solidFill>
                  <a:srgbClr val="303996"/>
                </a:solidFill>
                <a:highlight>
                  <a:srgbClr val="FFFFFF"/>
                </a:highlight>
                <a:hlinkClick r:id="rId6">
                  <a:extLst>
                    <a:ext uri="{A12FA001-AC4F-418D-AE19-62706E023703}">
                      <ahyp:hlinkClr xmlns:ahyp="http://schemas.microsoft.com/office/drawing/2018/hyperlinkcolor" val="tx"/>
                    </a:ext>
                  </a:extLst>
                </a:hlinkClick>
              </a:rPr>
              <a:t>earth and space sciences</a:t>
            </a:r>
            <a:r>
              <a:rPr lang="en" sz="1050">
                <a:solidFill>
                  <a:srgbClr val="333333"/>
                </a:solidFill>
                <a:highlight>
                  <a:srgbClr val="FFFFFF"/>
                </a:highlight>
              </a:rPr>
              <a:t>; and </a:t>
            </a:r>
            <a:r>
              <a:rPr lang="en" sz="1050" u="sng">
                <a:solidFill>
                  <a:srgbClr val="303996"/>
                </a:solidFill>
                <a:highlight>
                  <a:srgbClr val="FFFFFF"/>
                </a:highlight>
                <a:hlinkClick r:id="rId7">
                  <a:extLst>
                    <a:ext uri="{A12FA001-AC4F-418D-AE19-62706E023703}">
                      <ahyp:hlinkClr xmlns:ahyp="http://schemas.microsoft.com/office/drawing/2018/hyperlinkcolor" val="tx"/>
                    </a:ext>
                  </a:extLst>
                </a:hlinkClick>
              </a:rPr>
              <a:t>engineering, technology and applications of science</a:t>
            </a:r>
            <a:r>
              <a:rPr lang="en" sz="1050">
                <a:solidFill>
                  <a:srgbClr val="333333"/>
                </a:solidFill>
                <a:highlight>
                  <a:srgbClr val="FFFFFF"/>
                </a:highlight>
              </a:rPr>
              <a:t>.</a:t>
            </a:r>
            <a:endParaRPr sz="1050">
              <a:solidFill>
                <a:srgbClr val="333333"/>
              </a:solidFill>
              <a:highlight>
                <a:srgbClr val="FFFFFF"/>
              </a:highlight>
            </a:endParaRPr>
          </a:p>
          <a:p>
            <a:pPr marL="0" lvl="0" indent="0" algn="l" rtl="0">
              <a:lnSpc>
                <a:spcPct val="115000"/>
              </a:lnSpc>
              <a:spcBef>
                <a:spcPts val="800"/>
              </a:spcBef>
              <a:spcAft>
                <a:spcPts val="1500"/>
              </a:spcAft>
              <a:buSzPts val="1100"/>
              <a:buNone/>
            </a:pP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IESC Text Slide" type="tx">
  <p:cSld name="TITLE_AND_BODY">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 name="Google Shape;13;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SzPts val="2400"/>
              <a:buChar char="●"/>
              <a:defRPr/>
            </a:lvl1pPr>
            <a:lvl2pPr marL="914400" lvl="1" indent="-342900" algn="l">
              <a:lnSpc>
                <a:spcPct val="115000"/>
              </a:lnSpc>
              <a:spcBef>
                <a:spcPts val="1600"/>
              </a:spcBef>
              <a:spcAft>
                <a:spcPts val="0"/>
              </a:spcAft>
              <a:buSzPts val="1800"/>
              <a:buChar char="○"/>
              <a:defRPr/>
            </a:lvl2pPr>
            <a:lvl3pPr marL="1371600" lvl="2" indent="-342900" algn="l">
              <a:lnSpc>
                <a:spcPct val="115000"/>
              </a:lnSpc>
              <a:spcBef>
                <a:spcPts val="1600"/>
              </a:spcBef>
              <a:spcAft>
                <a:spcPts val="0"/>
              </a:spcAft>
              <a:buSzPts val="1800"/>
              <a:buChar char="■"/>
              <a:defRPr/>
            </a:lvl3pPr>
            <a:lvl4pPr marL="1828800" lvl="3" indent="-342900" algn="l">
              <a:lnSpc>
                <a:spcPct val="115000"/>
              </a:lnSpc>
              <a:spcBef>
                <a:spcPts val="1600"/>
              </a:spcBef>
              <a:spcAft>
                <a:spcPts val="0"/>
              </a:spcAft>
              <a:buSzPts val="1800"/>
              <a:buChar char="●"/>
              <a:defRPr/>
            </a:lvl4pPr>
            <a:lvl5pPr marL="2286000" lvl="4" indent="-342900" algn="l">
              <a:lnSpc>
                <a:spcPct val="115000"/>
              </a:lnSpc>
              <a:spcBef>
                <a:spcPts val="1600"/>
              </a:spcBef>
              <a:spcAft>
                <a:spcPts val="0"/>
              </a:spcAft>
              <a:buSzPts val="1800"/>
              <a:buChar char="○"/>
              <a:defRPr/>
            </a:lvl5pPr>
            <a:lvl6pPr marL="2743200" lvl="5" indent="-342900" algn="l">
              <a:lnSpc>
                <a:spcPct val="115000"/>
              </a:lnSpc>
              <a:spcBef>
                <a:spcPts val="1600"/>
              </a:spcBef>
              <a:spcAft>
                <a:spcPts val="0"/>
              </a:spcAft>
              <a:buSzPts val="18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4" name="Google Shape;14;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d of Presentation Slide">
  <p:cSld name="TITLE_AND_BODY_1_3">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p:nvPr/>
        </p:nvSpPr>
        <p:spPr>
          <a:xfrm>
            <a:off x="311700" y="445025"/>
            <a:ext cx="51201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b="1" i="0" u="none" strike="noStrike" cap="none">
                <a:solidFill>
                  <a:srgbClr val="167A91"/>
                </a:solidFill>
                <a:latin typeface="Roboto"/>
                <a:ea typeface="Roboto"/>
                <a:cs typeface="Roboto"/>
                <a:sym typeface="Roboto"/>
              </a:rPr>
              <a:t>Thank you!</a:t>
            </a:r>
            <a:endParaRPr sz="3600" b="1" i="0" u="none" strike="noStrike" cap="none">
              <a:solidFill>
                <a:srgbClr val="167A9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500"/>
              <a:buFont typeface="Arial"/>
              <a:buNone/>
            </a:pPr>
            <a:endParaRPr sz="2500" b="1" i="0" u="none" strike="noStrike" cap="none">
              <a:solidFill>
                <a:srgbClr val="00173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400"/>
              <a:buFont typeface="Arial"/>
              <a:buNone/>
            </a:pPr>
            <a:r>
              <a:rPr lang="en" sz="3400" b="1" i="0" u="none" strike="noStrike" cap="none">
                <a:solidFill>
                  <a:srgbClr val="001733"/>
                </a:solidFill>
                <a:latin typeface="Roboto"/>
                <a:ea typeface="Roboto"/>
                <a:cs typeface="Roboto"/>
                <a:sym typeface="Roboto"/>
              </a:rPr>
              <a:t>Please complete your session evaluation before exiting. </a:t>
            </a:r>
            <a:endParaRPr sz="3400" b="1" i="0" u="none" strike="noStrike" cap="none">
              <a:solidFill>
                <a:srgbClr val="001733"/>
              </a:solidFill>
              <a:latin typeface="Roboto"/>
              <a:ea typeface="Roboto"/>
              <a:cs typeface="Roboto"/>
              <a:sym typeface="Roboto"/>
            </a:endParaRPr>
          </a:p>
        </p:txBody>
      </p:sp>
      <p:sp>
        <p:nvSpPr>
          <p:cNvPr id="17" name="Google Shape;17;p4"/>
          <p:cNvSpPr txBox="1"/>
          <p:nvPr/>
        </p:nvSpPr>
        <p:spPr>
          <a:xfrm>
            <a:off x="5744113" y="3221825"/>
            <a:ext cx="2652000" cy="46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4"/>
          <p:cNvSpPr txBox="1"/>
          <p:nvPr/>
        </p:nvSpPr>
        <p:spPr>
          <a:xfrm>
            <a:off x="5035675" y="3221825"/>
            <a:ext cx="3990000" cy="39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19" name="Google Shape;19;p4"/>
          <p:cNvSpPr/>
          <p:nvPr/>
        </p:nvSpPr>
        <p:spPr>
          <a:xfrm>
            <a:off x="6473850" y="680400"/>
            <a:ext cx="1656900" cy="1498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200" b="0" i="0" u="none" strike="noStrike" cap="none">
                <a:solidFill>
                  <a:srgbClr val="000000"/>
                </a:solidFill>
                <a:latin typeface="Arial"/>
                <a:ea typeface="Arial"/>
                <a:cs typeface="Arial"/>
                <a:sym typeface="Arial"/>
              </a:rPr>
              <a:t>Place presenter headshot over this text.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200" b="0" i="0" u="none" strike="noStrike" cap="none">
                <a:solidFill>
                  <a:srgbClr val="000000"/>
                </a:solidFill>
                <a:latin typeface="Arial"/>
                <a:ea typeface="Arial"/>
                <a:cs typeface="Arial"/>
                <a:sym typeface="Arial"/>
              </a:rPr>
              <a:t>Add presenter contact information in the text box below.</a:t>
            </a:r>
            <a:endParaRPr sz="1200" b="0" i="0" u="none" strike="noStrike" cap="none">
              <a:solidFill>
                <a:srgbClr val="000000"/>
              </a:solidFill>
              <a:latin typeface="Arial"/>
              <a:ea typeface="Arial"/>
              <a:cs typeface="Arial"/>
              <a:sym typeface="Arial"/>
            </a:endParaRPr>
          </a:p>
        </p:txBody>
      </p:sp>
      <p:sp>
        <p:nvSpPr>
          <p:cNvPr id="20" name="Google Shape;20;p4"/>
          <p:cNvSpPr txBox="1">
            <a:spLocks noGrp="1"/>
          </p:cNvSpPr>
          <p:nvPr>
            <p:ph type="body" idx="1"/>
          </p:nvPr>
        </p:nvSpPr>
        <p:spPr>
          <a:xfrm>
            <a:off x="6227550" y="2825475"/>
            <a:ext cx="2352600" cy="572700"/>
          </a:xfrm>
          <a:prstGeom prst="rect">
            <a:avLst/>
          </a:prstGeom>
          <a:noFill/>
          <a:ln>
            <a:noFill/>
          </a:ln>
        </p:spPr>
        <p:txBody>
          <a:bodyPr spcFirstLastPara="1" wrap="square" lIns="91425" tIns="91425" rIns="91425" bIns="91425" anchor="t" anchorCtr="0">
            <a:noAutofit/>
          </a:bodyPr>
          <a:lstStyle>
            <a:lvl1pPr marL="457200" lvl="0" indent="-330200" algn="ctr">
              <a:lnSpc>
                <a:spcPct val="115000"/>
              </a:lnSpc>
              <a:spcBef>
                <a:spcPts val="0"/>
              </a:spcBef>
              <a:spcAft>
                <a:spcPts val="0"/>
              </a:spcAft>
              <a:buSzPts val="1600"/>
              <a:buChar char="●"/>
              <a:defRPr sz="1600" b="1"/>
            </a:lvl1pPr>
            <a:lvl2pPr marL="914400" lvl="1" indent="-317500" algn="ctr">
              <a:lnSpc>
                <a:spcPct val="115000"/>
              </a:lnSpc>
              <a:spcBef>
                <a:spcPts val="1600"/>
              </a:spcBef>
              <a:spcAft>
                <a:spcPts val="0"/>
              </a:spcAft>
              <a:buSzPts val="1400"/>
              <a:buChar char="○"/>
              <a:defRPr sz="1400" b="1"/>
            </a:lvl2pPr>
            <a:lvl3pPr marL="1371600" lvl="2" indent="-317500" algn="ctr">
              <a:lnSpc>
                <a:spcPct val="115000"/>
              </a:lnSpc>
              <a:spcBef>
                <a:spcPts val="1600"/>
              </a:spcBef>
              <a:spcAft>
                <a:spcPts val="0"/>
              </a:spcAft>
              <a:buSzPts val="1400"/>
              <a:buChar char="■"/>
              <a:defRPr sz="1400" b="1"/>
            </a:lvl3pPr>
            <a:lvl4pPr marL="1828800" lvl="3" indent="-317500" algn="ctr">
              <a:lnSpc>
                <a:spcPct val="115000"/>
              </a:lnSpc>
              <a:spcBef>
                <a:spcPts val="1600"/>
              </a:spcBef>
              <a:spcAft>
                <a:spcPts val="0"/>
              </a:spcAft>
              <a:buSzPts val="1400"/>
              <a:buChar char="●"/>
              <a:defRPr sz="1400" b="1"/>
            </a:lvl4pPr>
            <a:lvl5pPr marL="2286000" lvl="4" indent="-317500" algn="ctr">
              <a:lnSpc>
                <a:spcPct val="115000"/>
              </a:lnSpc>
              <a:spcBef>
                <a:spcPts val="1600"/>
              </a:spcBef>
              <a:spcAft>
                <a:spcPts val="0"/>
              </a:spcAft>
              <a:buSzPts val="1400"/>
              <a:buChar char="○"/>
              <a:defRPr sz="1400" b="1"/>
            </a:lvl5pPr>
            <a:lvl6pPr marL="2743200" lvl="5" indent="-317500" algn="ctr">
              <a:lnSpc>
                <a:spcPct val="115000"/>
              </a:lnSpc>
              <a:spcBef>
                <a:spcPts val="1600"/>
              </a:spcBef>
              <a:spcAft>
                <a:spcPts val="0"/>
              </a:spcAft>
              <a:buSzPts val="1400"/>
              <a:buChar char="■"/>
              <a:defRPr sz="1400" b="1"/>
            </a:lvl6pPr>
            <a:lvl7pPr marL="3200400" lvl="6" indent="-292100" algn="ctr">
              <a:lnSpc>
                <a:spcPct val="115000"/>
              </a:lnSpc>
              <a:spcBef>
                <a:spcPts val="1600"/>
              </a:spcBef>
              <a:spcAft>
                <a:spcPts val="0"/>
              </a:spcAft>
              <a:buSzPts val="1000"/>
              <a:buChar char="●"/>
              <a:defRPr sz="1000" b="1"/>
            </a:lvl7pPr>
            <a:lvl8pPr marL="3657600" lvl="7" indent="-292100" algn="ctr">
              <a:lnSpc>
                <a:spcPct val="115000"/>
              </a:lnSpc>
              <a:spcBef>
                <a:spcPts val="1600"/>
              </a:spcBef>
              <a:spcAft>
                <a:spcPts val="0"/>
              </a:spcAft>
              <a:buSzPts val="1000"/>
              <a:buChar char="○"/>
              <a:defRPr sz="1000" b="1"/>
            </a:lvl8pPr>
            <a:lvl9pPr marL="4114800" lvl="8" indent="-292100" algn="ctr">
              <a:lnSpc>
                <a:spcPct val="115000"/>
              </a:lnSpc>
              <a:spcBef>
                <a:spcPts val="1600"/>
              </a:spcBef>
              <a:spcAft>
                <a:spcPts val="1600"/>
              </a:spcAft>
              <a:buSzPts val="1000"/>
              <a:buChar char="■"/>
              <a:defRPr sz="1000" b="1"/>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2 Columns">
  <p:cSld name="TITLE_AND_BODY_3">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5"/>
          <p:cNvSpPr/>
          <p:nvPr/>
        </p:nvSpPr>
        <p:spPr>
          <a:xfrm>
            <a:off x="406950" y="352200"/>
            <a:ext cx="8330100" cy="37302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3" name="Google Shape;23;p5"/>
          <p:cNvCxnSpPr/>
          <p:nvPr/>
        </p:nvCxnSpPr>
        <p:spPr>
          <a:xfrm>
            <a:off x="4550550" y="1789025"/>
            <a:ext cx="0" cy="1927500"/>
          </a:xfrm>
          <a:prstGeom prst="straightConnector1">
            <a:avLst/>
          </a:prstGeom>
          <a:noFill/>
          <a:ln w="38100" cap="flat" cmpd="sng">
            <a:solidFill>
              <a:schemeClr val="dk1"/>
            </a:solidFill>
            <a:prstDash val="solid"/>
            <a:round/>
            <a:headEnd type="none" w="sm" len="sm"/>
            <a:tailEnd type="none" w="sm" len="sm"/>
          </a:ln>
        </p:spPr>
      </p:cxnSp>
      <p:sp>
        <p:nvSpPr>
          <p:cNvPr id="24" name="Google Shape;24;p5"/>
          <p:cNvSpPr txBox="1">
            <a:spLocks noGrp="1"/>
          </p:cNvSpPr>
          <p:nvPr>
            <p:ph type="sldNum" idx="12"/>
          </p:nvPr>
        </p:nvSpPr>
        <p:spPr>
          <a:xfrm>
            <a:off x="8524708" y="4663192"/>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1pPr>
            <a:lvl2pPr marL="0" marR="0" lvl="1"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2pPr>
            <a:lvl3pPr marL="0" marR="0" lvl="2"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3pPr>
            <a:lvl4pPr marL="0" marR="0" lvl="3"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4pPr>
            <a:lvl5pPr marL="0" marR="0" lvl="4"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5pPr>
            <a:lvl6pPr marL="0" marR="0" lvl="5"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6pPr>
            <a:lvl7pPr marL="0" marR="0" lvl="6"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7pPr>
            <a:lvl8pPr marL="0" marR="0" lvl="7"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8pPr>
            <a:lvl9pPr marL="0" marR="0" lvl="8"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5"/>
          <p:cNvSpPr txBox="1">
            <a:spLocks noGrp="1"/>
          </p:cNvSpPr>
          <p:nvPr>
            <p:ph type="ctrTitle"/>
          </p:nvPr>
        </p:nvSpPr>
        <p:spPr>
          <a:xfrm>
            <a:off x="1113228" y="1846275"/>
            <a:ext cx="3169500" cy="64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666666"/>
              </a:buClr>
              <a:buSzPts val="1800"/>
              <a:buNone/>
              <a:defRPr sz="1800">
                <a:solidFill>
                  <a:srgbClr val="666666"/>
                </a:solidFill>
              </a:defRPr>
            </a:lvl1pPr>
            <a:lvl2pPr lvl="1" algn="ctr">
              <a:lnSpc>
                <a:spcPct val="100000"/>
              </a:lnSpc>
              <a:spcBef>
                <a:spcPts val="0"/>
              </a:spcBef>
              <a:spcAft>
                <a:spcPts val="0"/>
              </a:spcAft>
              <a:buClr>
                <a:srgbClr val="666666"/>
              </a:buClr>
              <a:buSzPts val="1600"/>
              <a:buNone/>
              <a:defRPr sz="1600">
                <a:solidFill>
                  <a:srgbClr val="666666"/>
                </a:solidFill>
              </a:defRPr>
            </a:lvl2pPr>
            <a:lvl3pPr lvl="2" algn="ctr">
              <a:lnSpc>
                <a:spcPct val="100000"/>
              </a:lnSpc>
              <a:spcBef>
                <a:spcPts val="0"/>
              </a:spcBef>
              <a:spcAft>
                <a:spcPts val="0"/>
              </a:spcAft>
              <a:buClr>
                <a:srgbClr val="666666"/>
              </a:buClr>
              <a:buSzPts val="1600"/>
              <a:buNone/>
              <a:defRPr sz="1600">
                <a:solidFill>
                  <a:srgbClr val="666666"/>
                </a:solidFill>
              </a:defRPr>
            </a:lvl3pPr>
            <a:lvl4pPr lvl="3" algn="ctr">
              <a:lnSpc>
                <a:spcPct val="100000"/>
              </a:lnSpc>
              <a:spcBef>
                <a:spcPts val="0"/>
              </a:spcBef>
              <a:spcAft>
                <a:spcPts val="0"/>
              </a:spcAft>
              <a:buClr>
                <a:srgbClr val="666666"/>
              </a:buClr>
              <a:buSzPts val="1600"/>
              <a:buNone/>
              <a:defRPr sz="1600">
                <a:solidFill>
                  <a:srgbClr val="666666"/>
                </a:solidFill>
              </a:defRPr>
            </a:lvl4pPr>
            <a:lvl5pPr lvl="4" algn="ctr">
              <a:lnSpc>
                <a:spcPct val="100000"/>
              </a:lnSpc>
              <a:spcBef>
                <a:spcPts val="0"/>
              </a:spcBef>
              <a:spcAft>
                <a:spcPts val="0"/>
              </a:spcAft>
              <a:buClr>
                <a:srgbClr val="666666"/>
              </a:buClr>
              <a:buSzPts val="1600"/>
              <a:buNone/>
              <a:defRPr sz="1600">
                <a:solidFill>
                  <a:srgbClr val="666666"/>
                </a:solidFill>
              </a:defRPr>
            </a:lvl5pPr>
            <a:lvl6pPr lvl="5" algn="ctr">
              <a:lnSpc>
                <a:spcPct val="100000"/>
              </a:lnSpc>
              <a:spcBef>
                <a:spcPts val="0"/>
              </a:spcBef>
              <a:spcAft>
                <a:spcPts val="0"/>
              </a:spcAft>
              <a:buClr>
                <a:srgbClr val="666666"/>
              </a:buClr>
              <a:buSzPts val="1600"/>
              <a:buNone/>
              <a:defRPr sz="1600">
                <a:solidFill>
                  <a:srgbClr val="666666"/>
                </a:solidFill>
              </a:defRPr>
            </a:lvl6pPr>
            <a:lvl7pPr lvl="6" algn="ctr">
              <a:lnSpc>
                <a:spcPct val="100000"/>
              </a:lnSpc>
              <a:spcBef>
                <a:spcPts val="0"/>
              </a:spcBef>
              <a:spcAft>
                <a:spcPts val="0"/>
              </a:spcAft>
              <a:buClr>
                <a:srgbClr val="666666"/>
              </a:buClr>
              <a:buSzPts val="1600"/>
              <a:buNone/>
              <a:defRPr sz="1600">
                <a:solidFill>
                  <a:srgbClr val="666666"/>
                </a:solidFill>
              </a:defRPr>
            </a:lvl7pPr>
            <a:lvl8pPr lvl="7" algn="ctr">
              <a:lnSpc>
                <a:spcPct val="100000"/>
              </a:lnSpc>
              <a:spcBef>
                <a:spcPts val="0"/>
              </a:spcBef>
              <a:spcAft>
                <a:spcPts val="0"/>
              </a:spcAft>
              <a:buClr>
                <a:srgbClr val="666666"/>
              </a:buClr>
              <a:buSzPts val="1600"/>
              <a:buNone/>
              <a:defRPr sz="1600">
                <a:solidFill>
                  <a:srgbClr val="666666"/>
                </a:solidFill>
              </a:defRPr>
            </a:lvl8pPr>
            <a:lvl9pPr lvl="8" algn="ctr">
              <a:lnSpc>
                <a:spcPct val="100000"/>
              </a:lnSpc>
              <a:spcBef>
                <a:spcPts val="0"/>
              </a:spcBef>
              <a:spcAft>
                <a:spcPts val="0"/>
              </a:spcAft>
              <a:buClr>
                <a:srgbClr val="666666"/>
              </a:buClr>
              <a:buSzPts val="1600"/>
              <a:buNone/>
              <a:defRPr sz="1600">
                <a:solidFill>
                  <a:srgbClr val="666666"/>
                </a:solidFill>
              </a:defRPr>
            </a:lvl9pPr>
          </a:lstStyle>
          <a:p>
            <a:endParaRPr/>
          </a:p>
        </p:txBody>
      </p:sp>
      <p:sp>
        <p:nvSpPr>
          <p:cNvPr id="26" name="Google Shape;26;p5"/>
          <p:cNvSpPr txBox="1">
            <a:spLocks noGrp="1"/>
          </p:cNvSpPr>
          <p:nvPr>
            <p:ph type="subTitle" idx="1"/>
          </p:nvPr>
        </p:nvSpPr>
        <p:spPr>
          <a:xfrm>
            <a:off x="1147278" y="2451725"/>
            <a:ext cx="3101400" cy="111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a:lvl1pPr>
            <a:lvl2pPr lvl="1" algn="ctr">
              <a:lnSpc>
                <a:spcPct val="100000"/>
              </a:lnSpc>
              <a:spcBef>
                <a:spcPts val="1600"/>
              </a:spcBef>
              <a:spcAft>
                <a:spcPts val="0"/>
              </a:spcAft>
              <a:buSzPts val="1800"/>
              <a:buNone/>
              <a:defRPr/>
            </a:lvl2pPr>
            <a:lvl3pPr lvl="2" algn="ctr">
              <a:lnSpc>
                <a:spcPct val="100000"/>
              </a:lnSpc>
              <a:spcBef>
                <a:spcPts val="1600"/>
              </a:spcBef>
              <a:spcAft>
                <a:spcPts val="0"/>
              </a:spcAft>
              <a:buSzPts val="1400"/>
              <a:buNone/>
              <a:defRPr sz="1400"/>
            </a:lvl3pPr>
            <a:lvl4pPr lvl="3" algn="ctr">
              <a:lnSpc>
                <a:spcPct val="100000"/>
              </a:lnSpc>
              <a:spcBef>
                <a:spcPts val="1600"/>
              </a:spcBef>
              <a:spcAft>
                <a:spcPts val="0"/>
              </a:spcAft>
              <a:buSzPts val="1400"/>
              <a:buNone/>
              <a:defRPr sz="1400"/>
            </a:lvl4pPr>
            <a:lvl5pPr lvl="4" algn="ctr">
              <a:lnSpc>
                <a:spcPct val="100000"/>
              </a:lnSpc>
              <a:spcBef>
                <a:spcPts val="1600"/>
              </a:spcBef>
              <a:spcAft>
                <a:spcPts val="0"/>
              </a:spcAft>
              <a:buSzPts val="1400"/>
              <a:buNone/>
              <a:defRPr sz="1400"/>
            </a:lvl5pPr>
            <a:lvl6pPr lvl="5" algn="ctr">
              <a:lnSpc>
                <a:spcPct val="100000"/>
              </a:lnSpc>
              <a:spcBef>
                <a:spcPts val="1600"/>
              </a:spcBef>
              <a:spcAft>
                <a:spcPts val="0"/>
              </a:spcAft>
              <a:buSzPts val="1400"/>
              <a:buNone/>
              <a:defRPr sz="1400"/>
            </a:lvl6pPr>
            <a:lvl7pPr lvl="6" algn="ctr">
              <a:lnSpc>
                <a:spcPct val="100000"/>
              </a:lnSpc>
              <a:spcBef>
                <a:spcPts val="1600"/>
              </a:spcBef>
              <a:spcAft>
                <a:spcPts val="0"/>
              </a:spcAft>
              <a:buSzPts val="1400"/>
              <a:buNone/>
              <a:defRPr sz="1400"/>
            </a:lvl7pPr>
            <a:lvl8pPr lvl="7" algn="ctr">
              <a:lnSpc>
                <a:spcPct val="100000"/>
              </a:lnSpc>
              <a:spcBef>
                <a:spcPts val="1600"/>
              </a:spcBef>
              <a:spcAft>
                <a:spcPts val="0"/>
              </a:spcAft>
              <a:buSzPts val="1400"/>
              <a:buNone/>
              <a:defRPr sz="1400"/>
            </a:lvl8pPr>
            <a:lvl9pPr lvl="8" algn="ctr">
              <a:lnSpc>
                <a:spcPct val="100000"/>
              </a:lnSpc>
              <a:spcBef>
                <a:spcPts val="1600"/>
              </a:spcBef>
              <a:spcAft>
                <a:spcPts val="0"/>
              </a:spcAft>
              <a:buSzPts val="1400"/>
              <a:buNone/>
              <a:defRPr sz="1400"/>
            </a:lvl9pPr>
          </a:lstStyle>
          <a:p>
            <a:endParaRPr/>
          </a:p>
        </p:txBody>
      </p:sp>
      <p:sp>
        <p:nvSpPr>
          <p:cNvPr id="27" name="Google Shape;27;p5"/>
          <p:cNvSpPr txBox="1">
            <a:spLocks noGrp="1"/>
          </p:cNvSpPr>
          <p:nvPr>
            <p:ph type="ctrTitle" idx="2"/>
          </p:nvPr>
        </p:nvSpPr>
        <p:spPr>
          <a:xfrm>
            <a:off x="4818378" y="1846275"/>
            <a:ext cx="3169500" cy="64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666666"/>
              </a:buClr>
              <a:buSzPts val="1800"/>
              <a:buNone/>
              <a:defRPr sz="1800">
                <a:solidFill>
                  <a:srgbClr val="666666"/>
                </a:solidFill>
              </a:defRPr>
            </a:lvl1pPr>
            <a:lvl2pPr lvl="1" algn="ctr">
              <a:lnSpc>
                <a:spcPct val="100000"/>
              </a:lnSpc>
              <a:spcBef>
                <a:spcPts val="0"/>
              </a:spcBef>
              <a:spcAft>
                <a:spcPts val="0"/>
              </a:spcAft>
              <a:buClr>
                <a:srgbClr val="666666"/>
              </a:buClr>
              <a:buSzPts val="1600"/>
              <a:buNone/>
              <a:defRPr sz="1600">
                <a:solidFill>
                  <a:srgbClr val="666666"/>
                </a:solidFill>
              </a:defRPr>
            </a:lvl2pPr>
            <a:lvl3pPr lvl="2" algn="ctr">
              <a:lnSpc>
                <a:spcPct val="100000"/>
              </a:lnSpc>
              <a:spcBef>
                <a:spcPts val="0"/>
              </a:spcBef>
              <a:spcAft>
                <a:spcPts val="0"/>
              </a:spcAft>
              <a:buClr>
                <a:srgbClr val="666666"/>
              </a:buClr>
              <a:buSzPts val="1600"/>
              <a:buNone/>
              <a:defRPr sz="1600">
                <a:solidFill>
                  <a:srgbClr val="666666"/>
                </a:solidFill>
              </a:defRPr>
            </a:lvl3pPr>
            <a:lvl4pPr lvl="3" algn="ctr">
              <a:lnSpc>
                <a:spcPct val="100000"/>
              </a:lnSpc>
              <a:spcBef>
                <a:spcPts val="0"/>
              </a:spcBef>
              <a:spcAft>
                <a:spcPts val="0"/>
              </a:spcAft>
              <a:buClr>
                <a:srgbClr val="666666"/>
              </a:buClr>
              <a:buSzPts val="1600"/>
              <a:buNone/>
              <a:defRPr sz="1600">
                <a:solidFill>
                  <a:srgbClr val="666666"/>
                </a:solidFill>
              </a:defRPr>
            </a:lvl4pPr>
            <a:lvl5pPr lvl="4" algn="ctr">
              <a:lnSpc>
                <a:spcPct val="100000"/>
              </a:lnSpc>
              <a:spcBef>
                <a:spcPts val="0"/>
              </a:spcBef>
              <a:spcAft>
                <a:spcPts val="0"/>
              </a:spcAft>
              <a:buClr>
                <a:srgbClr val="666666"/>
              </a:buClr>
              <a:buSzPts val="1600"/>
              <a:buNone/>
              <a:defRPr sz="1600">
                <a:solidFill>
                  <a:srgbClr val="666666"/>
                </a:solidFill>
              </a:defRPr>
            </a:lvl5pPr>
            <a:lvl6pPr lvl="5" algn="ctr">
              <a:lnSpc>
                <a:spcPct val="100000"/>
              </a:lnSpc>
              <a:spcBef>
                <a:spcPts val="0"/>
              </a:spcBef>
              <a:spcAft>
                <a:spcPts val="0"/>
              </a:spcAft>
              <a:buClr>
                <a:srgbClr val="666666"/>
              </a:buClr>
              <a:buSzPts val="1600"/>
              <a:buNone/>
              <a:defRPr sz="1600">
                <a:solidFill>
                  <a:srgbClr val="666666"/>
                </a:solidFill>
              </a:defRPr>
            </a:lvl6pPr>
            <a:lvl7pPr lvl="6" algn="ctr">
              <a:lnSpc>
                <a:spcPct val="100000"/>
              </a:lnSpc>
              <a:spcBef>
                <a:spcPts val="0"/>
              </a:spcBef>
              <a:spcAft>
                <a:spcPts val="0"/>
              </a:spcAft>
              <a:buClr>
                <a:srgbClr val="666666"/>
              </a:buClr>
              <a:buSzPts val="1600"/>
              <a:buNone/>
              <a:defRPr sz="1600">
                <a:solidFill>
                  <a:srgbClr val="666666"/>
                </a:solidFill>
              </a:defRPr>
            </a:lvl7pPr>
            <a:lvl8pPr lvl="7" algn="ctr">
              <a:lnSpc>
                <a:spcPct val="100000"/>
              </a:lnSpc>
              <a:spcBef>
                <a:spcPts val="0"/>
              </a:spcBef>
              <a:spcAft>
                <a:spcPts val="0"/>
              </a:spcAft>
              <a:buClr>
                <a:srgbClr val="666666"/>
              </a:buClr>
              <a:buSzPts val="1600"/>
              <a:buNone/>
              <a:defRPr sz="1600">
                <a:solidFill>
                  <a:srgbClr val="666666"/>
                </a:solidFill>
              </a:defRPr>
            </a:lvl8pPr>
            <a:lvl9pPr lvl="8" algn="ctr">
              <a:lnSpc>
                <a:spcPct val="100000"/>
              </a:lnSpc>
              <a:spcBef>
                <a:spcPts val="0"/>
              </a:spcBef>
              <a:spcAft>
                <a:spcPts val="0"/>
              </a:spcAft>
              <a:buClr>
                <a:srgbClr val="666666"/>
              </a:buClr>
              <a:buSzPts val="1600"/>
              <a:buNone/>
              <a:defRPr sz="1600">
                <a:solidFill>
                  <a:srgbClr val="666666"/>
                </a:solidFill>
              </a:defRPr>
            </a:lvl9pPr>
          </a:lstStyle>
          <a:p>
            <a:endParaRPr/>
          </a:p>
        </p:txBody>
      </p:sp>
      <p:sp>
        <p:nvSpPr>
          <p:cNvPr id="28" name="Google Shape;28;p5"/>
          <p:cNvSpPr txBox="1">
            <a:spLocks noGrp="1"/>
          </p:cNvSpPr>
          <p:nvPr>
            <p:ph type="subTitle" idx="3"/>
          </p:nvPr>
        </p:nvSpPr>
        <p:spPr>
          <a:xfrm>
            <a:off x="4852428" y="2451725"/>
            <a:ext cx="3101400" cy="111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a:lvl1pPr>
            <a:lvl2pPr lvl="1" algn="ctr">
              <a:lnSpc>
                <a:spcPct val="100000"/>
              </a:lnSpc>
              <a:spcBef>
                <a:spcPts val="1600"/>
              </a:spcBef>
              <a:spcAft>
                <a:spcPts val="0"/>
              </a:spcAft>
              <a:buSzPts val="1800"/>
              <a:buNone/>
              <a:defRPr/>
            </a:lvl2pPr>
            <a:lvl3pPr lvl="2" algn="ctr">
              <a:lnSpc>
                <a:spcPct val="100000"/>
              </a:lnSpc>
              <a:spcBef>
                <a:spcPts val="1600"/>
              </a:spcBef>
              <a:spcAft>
                <a:spcPts val="0"/>
              </a:spcAft>
              <a:buSzPts val="1400"/>
              <a:buNone/>
              <a:defRPr sz="1400"/>
            </a:lvl3pPr>
            <a:lvl4pPr lvl="3" algn="ctr">
              <a:lnSpc>
                <a:spcPct val="100000"/>
              </a:lnSpc>
              <a:spcBef>
                <a:spcPts val="1600"/>
              </a:spcBef>
              <a:spcAft>
                <a:spcPts val="0"/>
              </a:spcAft>
              <a:buSzPts val="1400"/>
              <a:buNone/>
              <a:defRPr sz="1400"/>
            </a:lvl4pPr>
            <a:lvl5pPr lvl="4" algn="ctr">
              <a:lnSpc>
                <a:spcPct val="100000"/>
              </a:lnSpc>
              <a:spcBef>
                <a:spcPts val="1600"/>
              </a:spcBef>
              <a:spcAft>
                <a:spcPts val="0"/>
              </a:spcAft>
              <a:buSzPts val="1400"/>
              <a:buNone/>
              <a:defRPr sz="1400"/>
            </a:lvl5pPr>
            <a:lvl6pPr lvl="5" algn="ctr">
              <a:lnSpc>
                <a:spcPct val="100000"/>
              </a:lnSpc>
              <a:spcBef>
                <a:spcPts val="1600"/>
              </a:spcBef>
              <a:spcAft>
                <a:spcPts val="0"/>
              </a:spcAft>
              <a:buSzPts val="1400"/>
              <a:buNone/>
              <a:defRPr sz="1400"/>
            </a:lvl6pPr>
            <a:lvl7pPr lvl="6" algn="ctr">
              <a:lnSpc>
                <a:spcPct val="100000"/>
              </a:lnSpc>
              <a:spcBef>
                <a:spcPts val="1600"/>
              </a:spcBef>
              <a:spcAft>
                <a:spcPts val="0"/>
              </a:spcAft>
              <a:buSzPts val="1400"/>
              <a:buNone/>
              <a:defRPr sz="1400"/>
            </a:lvl7pPr>
            <a:lvl8pPr lvl="7" algn="ctr">
              <a:lnSpc>
                <a:spcPct val="100000"/>
              </a:lnSpc>
              <a:spcBef>
                <a:spcPts val="1600"/>
              </a:spcBef>
              <a:spcAft>
                <a:spcPts val="0"/>
              </a:spcAft>
              <a:buSzPts val="1400"/>
              <a:buNone/>
              <a:defRPr sz="1400"/>
            </a:lvl8pPr>
            <a:lvl9pPr lvl="8" algn="ctr">
              <a:lnSpc>
                <a:spcPct val="100000"/>
              </a:lnSpc>
              <a:spcBef>
                <a:spcPts val="1600"/>
              </a:spcBef>
              <a:spcAft>
                <a:spcPts val="0"/>
              </a:spcAft>
              <a:buSzPts val="1400"/>
              <a:buNone/>
              <a:defRPr sz="1400"/>
            </a:lvl9pPr>
          </a:lstStyle>
          <a:p>
            <a:endParaRPr/>
          </a:p>
        </p:txBody>
      </p:sp>
      <p:sp>
        <p:nvSpPr>
          <p:cNvPr id="29" name="Google Shape;29;p5"/>
          <p:cNvSpPr txBox="1">
            <a:spLocks noGrp="1"/>
          </p:cNvSpPr>
          <p:nvPr>
            <p:ph type="title" idx="4"/>
          </p:nvPr>
        </p:nvSpPr>
        <p:spPr>
          <a:xfrm>
            <a:off x="-11850" y="927075"/>
            <a:ext cx="9144000" cy="48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200"/>
              <a:buNone/>
              <a:defRPr sz="2200"/>
            </a:lvl1pPr>
            <a:lvl2pPr lvl="1" algn="l">
              <a:lnSpc>
                <a:spcPct val="100000"/>
              </a:lnSpc>
              <a:spcBef>
                <a:spcPts val="0"/>
              </a:spcBef>
              <a:spcAft>
                <a:spcPts val="0"/>
              </a:spcAft>
              <a:buSzPts val="2800"/>
              <a:buFont typeface="Roboto"/>
              <a:buNone/>
              <a:defRPr>
                <a:latin typeface="Roboto"/>
                <a:ea typeface="Roboto"/>
                <a:cs typeface="Roboto"/>
                <a:sym typeface="Roboto"/>
              </a:defRPr>
            </a:lvl2pPr>
            <a:lvl3pPr lvl="2" algn="l">
              <a:lnSpc>
                <a:spcPct val="100000"/>
              </a:lnSpc>
              <a:spcBef>
                <a:spcPts val="0"/>
              </a:spcBef>
              <a:spcAft>
                <a:spcPts val="0"/>
              </a:spcAft>
              <a:buSzPts val="2800"/>
              <a:buFont typeface="Roboto"/>
              <a:buNone/>
              <a:defRPr>
                <a:latin typeface="Roboto"/>
                <a:ea typeface="Roboto"/>
                <a:cs typeface="Roboto"/>
                <a:sym typeface="Roboto"/>
              </a:defRPr>
            </a:lvl3pPr>
            <a:lvl4pPr lvl="3" algn="l">
              <a:lnSpc>
                <a:spcPct val="100000"/>
              </a:lnSpc>
              <a:spcBef>
                <a:spcPts val="0"/>
              </a:spcBef>
              <a:spcAft>
                <a:spcPts val="0"/>
              </a:spcAft>
              <a:buSzPts val="2800"/>
              <a:buFont typeface="Roboto"/>
              <a:buNone/>
              <a:defRPr>
                <a:latin typeface="Roboto"/>
                <a:ea typeface="Roboto"/>
                <a:cs typeface="Roboto"/>
                <a:sym typeface="Roboto"/>
              </a:defRPr>
            </a:lvl4pPr>
            <a:lvl5pPr lvl="4" algn="l">
              <a:lnSpc>
                <a:spcPct val="100000"/>
              </a:lnSpc>
              <a:spcBef>
                <a:spcPts val="0"/>
              </a:spcBef>
              <a:spcAft>
                <a:spcPts val="0"/>
              </a:spcAft>
              <a:buSzPts val="2800"/>
              <a:buFont typeface="Roboto"/>
              <a:buNone/>
              <a:defRPr>
                <a:latin typeface="Roboto"/>
                <a:ea typeface="Roboto"/>
                <a:cs typeface="Roboto"/>
                <a:sym typeface="Roboto"/>
              </a:defRPr>
            </a:lvl5pPr>
            <a:lvl6pPr lvl="5" algn="l">
              <a:lnSpc>
                <a:spcPct val="100000"/>
              </a:lnSpc>
              <a:spcBef>
                <a:spcPts val="0"/>
              </a:spcBef>
              <a:spcAft>
                <a:spcPts val="0"/>
              </a:spcAft>
              <a:buSzPts val="2800"/>
              <a:buFont typeface="Roboto"/>
              <a:buNone/>
              <a:defRPr>
                <a:latin typeface="Roboto"/>
                <a:ea typeface="Roboto"/>
                <a:cs typeface="Roboto"/>
                <a:sym typeface="Roboto"/>
              </a:defRPr>
            </a:lvl6pPr>
            <a:lvl7pPr lvl="6" algn="l">
              <a:lnSpc>
                <a:spcPct val="100000"/>
              </a:lnSpc>
              <a:spcBef>
                <a:spcPts val="0"/>
              </a:spcBef>
              <a:spcAft>
                <a:spcPts val="0"/>
              </a:spcAft>
              <a:buSzPts val="2800"/>
              <a:buFont typeface="Roboto"/>
              <a:buNone/>
              <a:defRPr>
                <a:latin typeface="Roboto"/>
                <a:ea typeface="Roboto"/>
                <a:cs typeface="Roboto"/>
                <a:sym typeface="Roboto"/>
              </a:defRPr>
            </a:lvl7pPr>
            <a:lvl8pPr lvl="7" algn="l">
              <a:lnSpc>
                <a:spcPct val="100000"/>
              </a:lnSpc>
              <a:spcBef>
                <a:spcPts val="0"/>
              </a:spcBef>
              <a:spcAft>
                <a:spcPts val="0"/>
              </a:spcAft>
              <a:buSzPts val="2800"/>
              <a:buFont typeface="Roboto"/>
              <a:buNone/>
              <a:defRPr>
                <a:latin typeface="Roboto"/>
                <a:ea typeface="Roboto"/>
                <a:cs typeface="Roboto"/>
                <a:sym typeface="Roboto"/>
              </a:defRPr>
            </a:lvl8pPr>
            <a:lvl9pPr lvl="8" algn="l">
              <a:lnSpc>
                <a:spcPct val="100000"/>
              </a:lnSpc>
              <a:spcBef>
                <a:spcPts val="0"/>
              </a:spcBef>
              <a:spcAft>
                <a:spcPts val="0"/>
              </a:spcAft>
              <a:buSzPts val="2800"/>
              <a:buFont typeface="Roboto"/>
              <a:buNone/>
              <a:defRPr>
                <a:latin typeface="Roboto"/>
                <a:ea typeface="Roboto"/>
                <a:cs typeface="Roboto"/>
                <a:sym typeface="Robot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cSld name="TITLE_AND_BODY_2">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 name="Google Shape;32;p6"/>
          <p:cNvSpPr txBox="1">
            <a:spLocks noGrp="1"/>
          </p:cNvSpPr>
          <p:nvPr>
            <p:ph type="body" idx="1"/>
          </p:nvPr>
        </p:nvSpPr>
        <p:spPr>
          <a:xfrm>
            <a:off x="311700" y="1152475"/>
            <a:ext cx="3999900" cy="28263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6"/>
          <p:cNvSpPr txBox="1">
            <a:spLocks noGrp="1"/>
          </p:cNvSpPr>
          <p:nvPr>
            <p:ph type="body" idx="2"/>
          </p:nvPr>
        </p:nvSpPr>
        <p:spPr>
          <a:xfrm>
            <a:off x="4832400" y="1152475"/>
            <a:ext cx="3999900" cy="28263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TITLE_AND_BODY_1">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7"/>
          <p:cNvSpPr/>
          <p:nvPr/>
        </p:nvSpPr>
        <p:spPr>
          <a:xfrm>
            <a:off x="4572000" y="-125"/>
            <a:ext cx="4572000" cy="41979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7" name="Google Shape;37;p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1600"/>
              </a:spcBef>
              <a:spcAft>
                <a:spcPts val="0"/>
              </a:spcAft>
              <a:buSzPts val="2100"/>
              <a:buNone/>
              <a:defRPr sz="2100"/>
            </a:lvl2pPr>
            <a:lvl3pPr lvl="2" algn="ctr">
              <a:lnSpc>
                <a:spcPct val="100000"/>
              </a:lnSpc>
              <a:spcBef>
                <a:spcPts val="1600"/>
              </a:spcBef>
              <a:spcAft>
                <a:spcPts val="0"/>
              </a:spcAft>
              <a:buSzPts val="2100"/>
              <a:buNone/>
              <a:defRPr sz="2100"/>
            </a:lvl3pPr>
            <a:lvl4pPr lvl="3" algn="ctr">
              <a:lnSpc>
                <a:spcPct val="100000"/>
              </a:lnSpc>
              <a:spcBef>
                <a:spcPts val="1600"/>
              </a:spcBef>
              <a:spcAft>
                <a:spcPts val="0"/>
              </a:spcAft>
              <a:buSzPts val="2100"/>
              <a:buNone/>
              <a:defRPr sz="2100"/>
            </a:lvl4pPr>
            <a:lvl5pPr lvl="4" algn="ctr">
              <a:lnSpc>
                <a:spcPct val="100000"/>
              </a:lnSpc>
              <a:spcBef>
                <a:spcPts val="1600"/>
              </a:spcBef>
              <a:spcAft>
                <a:spcPts val="0"/>
              </a:spcAft>
              <a:buSzPts val="2100"/>
              <a:buNone/>
              <a:defRPr sz="2100"/>
            </a:lvl5pPr>
            <a:lvl6pPr lvl="5" algn="ctr">
              <a:lnSpc>
                <a:spcPct val="100000"/>
              </a:lnSpc>
              <a:spcBef>
                <a:spcPts val="1600"/>
              </a:spcBef>
              <a:spcAft>
                <a:spcPts val="0"/>
              </a:spcAft>
              <a:buSzPts val="2100"/>
              <a:buNone/>
              <a:defRPr sz="2100"/>
            </a:lvl6pPr>
            <a:lvl7pPr lvl="6" algn="ctr">
              <a:lnSpc>
                <a:spcPct val="100000"/>
              </a:lnSpc>
              <a:spcBef>
                <a:spcPts val="1600"/>
              </a:spcBef>
              <a:spcAft>
                <a:spcPts val="0"/>
              </a:spcAft>
              <a:buSzPts val="2100"/>
              <a:buNone/>
              <a:defRPr sz="2100"/>
            </a:lvl7pPr>
            <a:lvl8pPr lvl="7" algn="ctr">
              <a:lnSpc>
                <a:spcPct val="100000"/>
              </a:lnSpc>
              <a:spcBef>
                <a:spcPts val="1600"/>
              </a:spcBef>
              <a:spcAft>
                <a:spcPts val="0"/>
              </a:spcAft>
              <a:buSzPts val="2100"/>
              <a:buNone/>
              <a:defRPr sz="2100"/>
            </a:lvl8pPr>
            <a:lvl9pPr lvl="8" algn="ctr">
              <a:lnSpc>
                <a:spcPct val="100000"/>
              </a:lnSpc>
              <a:spcBef>
                <a:spcPts val="1600"/>
              </a:spcBef>
              <a:spcAft>
                <a:spcPts val="0"/>
              </a:spcAft>
              <a:buSzPts val="2100"/>
              <a:buNone/>
              <a:defRPr sz="2100"/>
            </a:lvl9pPr>
          </a:lstStyle>
          <a:p>
            <a:endParaRPr/>
          </a:p>
        </p:txBody>
      </p:sp>
      <p:sp>
        <p:nvSpPr>
          <p:cNvPr id="38" name="Google Shape;38;p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81000" algn="l">
              <a:lnSpc>
                <a:spcPct val="115000"/>
              </a:lnSpc>
              <a:spcBef>
                <a:spcPts val="0"/>
              </a:spcBef>
              <a:spcAft>
                <a:spcPts val="0"/>
              </a:spcAft>
              <a:buSzPts val="2400"/>
              <a:buChar char="●"/>
              <a:defRPr/>
            </a:lvl1pPr>
            <a:lvl2pPr marL="914400" lvl="1" indent="-342900" algn="l">
              <a:lnSpc>
                <a:spcPct val="115000"/>
              </a:lnSpc>
              <a:spcBef>
                <a:spcPts val="1600"/>
              </a:spcBef>
              <a:spcAft>
                <a:spcPts val="0"/>
              </a:spcAft>
              <a:buSzPts val="1800"/>
              <a:buChar char="○"/>
              <a:defRPr/>
            </a:lvl2pPr>
            <a:lvl3pPr marL="1371600" lvl="2" indent="-342900" algn="l">
              <a:lnSpc>
                <a:spcPct val="115000"/>
              </a:lnSpc>
              <a:spcBef>
                <a:spcPts val="1600"/>
              </a:spcBef>
              <a:spcAft>
                <a:spcPts val="0"/>
              </a:spcAft>
              <a:buSzPts val="1800"/>
              <a:buChar char="■"/>
              <a:defRPr/>
            </a:lvl3pPr>
            <a:lvl4pPr marL="1828800" lvl="3" indent="-342900" algn="l">
              <a:lnSpc>
                <a:spcPct val="115000"/>
              </a:lnSpc>
              <a:spcBef>
                <a:spcPts val="1600"/>
              </a:spcBef>
              <a:spcAft>
                <a:spcPts val="0"/>
              </a:spcAft>
              <a:buSzPts val="1800"/>
              <a:buChar char="●"/>
              <a:defRPr/>
            </a:lvl4pPr>
            <a:lvl5pPr marL="2286000" lvl="4" indent="-342900" algn="l">
              <a:lnSpc>
                <a:spcPct val="115000"/>
              </a:lnSpc>
              <a:spcBef>
                <a:spcPts val="1600"/>
              </a:spcBef>
              <a:spcAft>
                <a:spcPts val="0"/>
              </a:spcAft>
              <a:buSzPts val="1800"/>
              <a:buChar char="○"/>
              <a:defRPr/>
            </a:lvl5pPr>
            <a:lvl6pPr marL="2743200" lvl="5" indent="-342900" algn="l">
              <a:lnSpc>
                <a:spcPct val="115000"/>
              </a:lnSpc>
              <a:spcBef>
                <a:spcPts val="1600"/>
              </a:spcBef>
              <a:spcAft>
                <a:spcPts val="0"/>
              </a:spcAft>
              <a:buSzPts val="18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Content">
  <p:cSld name="TITLE_AND_BODY_1_2">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698275" y="189950"/>
            <a:ext cx="5311200" cy="11145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3600"/>
              <a:buNone/>
              <a:defRPr/>
            </a:lvl1pPr>
            <a:lvl2pPr lvl="1" algn="l">
              <a:lnSpc>
                <a:spcPct val="100000"/>
              </a:lnSpc>
              <a:spcBef>
                <a:spcPts val="0"/>
              </a:spcBef>
              <a:spcAft>
                <a:spcPts val="0"/>
              </a:spcAft>
              <a:buClr>
                <a:srgbClr val="FFFFFF"/>
              </a:buClr>
              <a:buSzPts val="4000"/>
              <a:buNone/>
              <a:defRPr sz="4000">
                <a:solidFill>
                  <a:srgbClr val="FFFFFF"/>
                </a:solidFill>
              </a:defRPr>
            </a:lvl2pPr>
            <a:lvl3pPr lvl="2" algn="l">
              <a:lnSpc>
                <a:spcPct val="100000"/>
              </a:lnSpc>
              <a:spcBef>
                <a:spcPts val="0"/>
              </a:spcBef>
              <a:spcAft>
                <a:spcPts val="0"/>
              </a:spcAft>
              <a:buClr>
                <a:srgbClr val="FFFFFF"/>
              </a:buClr>
              <a:buSzPts val="4000"/>
              <a:buNone/>
              <a:defRPr sz="4000">
                <a:solidFill>
                  <a:srgbClr val="FFFFFF"/>
                </a:solidFill>
              </a:defRPr>
            </a:lvl3pPr>
            <a:lvl4pPr lvl="3" algn="l">
              <a:lnSpc>
                <a:spcPct val="100000"/>
              </a:lnSpc>
              <a:spcBef>
                <a:spcPts val="0"/>
              </a:spcBef>
              <a:spcAft>
                <a:spcPts val="0"/>
              </a:spcAft>
              <a:buClr>
                <a:srgbClr val="FFFFFF"/>
              </a:buClr>
              <a:buSzPts val="4000"/>
              <a:buNone/>
              <a:defRPr sz="4000">
                <a:solidFill>
                  <a:srgbClr val="FFFFFF"/>
                </a:solidFill>
              </a:defRPr>
            </a:lvl4pPr>
            <a:lvl5pPr lvl="4" algn="l">
              <a:lnSpc>
                <a:spcPct val="100000"/>
              </a:lnSpc>
              <a:spcBef>
                <a:spcPts val="0"/>
              </a:spcBef>
              <a:spcAft>
                <a:spcPts val="0"/>
              </a:spcAft>
              <a:buClr>
                <a:srgbClr val="FFFFFF"/>
              </a:buClr>
              <a:buSzPts val="4000"/>
              <a:buNone/>
              <a:defRPr sz="4000">
                <a:solidFill>
                  <a:srgbClr val="FFFFFF"/>
                </a:solidFill>
              </a:defRPr>
            </a:lvl5pPr>
            <a:lvl6pPr lvl="5" algn="l">
              <a:lnSpc>
                <a:spcPct val="100000"/>
              </a:lnSpc>
              <a:spcBef>
                <a:spcPts val="0"/>
              </a:spcBef>
              <a:spcAft>
                <a:spcPts val="0"/>
              </a:spcAft>
              <a:buClr>
                <a:srgbClr val="FFFFFF"/>
              </a:buClr>
              <a:buSzPts val="4000"/>
              <a:buNone/>
              <a:defRPr sz="4000">
                <a:solidFill>
                  <a:srgbClr val="FFFFFF"/>
                </a:solidFill>
              </a:defRPr>
            </a:lvl6pPr>
            <a:lvl7pPr lvl="6" algn="l">
              <a:lnSpc>
                <a:spcPct val="100000"/>
              </a:lnSpc>
              <a:spcBef>
                <a:spcPts val="0"/>
              </a:spcBef>
              <a:spcAft>
                <a:spcPts val="0"/>
              </a:spcAft>
              <a:buClr>
                <a:srgbClr val="FFFFFF"/>
              </a:buClr>
              <a:buSzPts val="4000"/>
              <a:buNone/>
              <a:defRPr sz="4000">
                <a:solidFill>
                  <a:srgbClr val="FFFFFF"/>
                </a:solidFill>
              </a:defRPr>
            </a:lvl7pPr>
            <a:lvl8pPr lvl="7" algn="l">
              <a:lnSpc>
                <a:spcPct val="100000"/>
              </a:lnSpc>
              <a:spcBef>
                <a:spcPts val="0"/>
              </a:spcBef>
              <a:spcAft>
                <a:spcPts val="0"/>
              </a:spcAft>
              <a:buClr>
                <a:srgbClr val="FFFFFF"/>
              </a:buClr>
              <a:buSzPts val="4000"/>
              <a:buNone/>
              <a:defRPr sz="4000">
                <a:solidFill>
                  <a:srgbClr val="FFFFFF"/>
                </a:solidFill>
              </a:defRPr>
            </a:lvl8pPr>
            <a:lvl9pPr lvl="8" algn="l">
              <a:lnSpc>
                <a:spcPct val="100000"/>
              </a:lnSpc>
              <a:spcBef>
                <a:spcPts val="0"/>
              </a:spcBef>
              <a:spcAft>
                <a:spcPts val="0"/>
              </a:spcAft>
              <a:buClr>
                <a:srgbClr val="FFFFFF"/>
              </a:buClr>
              <a:buSzPts val="4000"/>
              <a:buNone/>
              <a:defRPr sz="4000">
                <a:solidFill>
                  <a:srgbClr val="FFFFFF"/>
                </a:solidFill>
              </a:defRPr>
            </a:lvl9pPr>
          </a:lstStyle>
          <a:p>
            <a:endParaRPr/>
          </a:p>
        </p:txBody>
      </p:sp>
      <p:sp>
        <p:nvSpPr>
          <p:cNvPr id="41" name="Google Shape;41;p8"/>
          <p:cNvSpPr txBox="1">
            <a:spLocks noGrp="1"/>
          </p:cNvSpPr>
          <p:nvPr>
            <p:ph type="subTitle" idx="1"/>
          </p:nvPr>
        </p:nvSpPr>
        <p:spPr>
          <a:xfrm>
            <a:off x="4696224" y="1709442"/>
            <a:ext cx="3367200" cy="578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400"/>
              <a:buNone/>
              <a:defRPr sz="1200"/>
            </a:lvl1pPr>
            <a:lvl2pPr lvl="1" algn="l">
              <a:lnSpc>
                <a:spcPct val="115000"/>
              </a:lnSpc>
              <a:spcBef>
                <a:spcPts val="0"/>
              </a:spcBef>
              <a:spcAft>
                <a:spcPts val="0"/>
              </a:spcAft>
              <a:buSzPts val="1800"/>
              <a:buNone/>
              <a:defRPr sz="1200"/>
            </a:lvl2pPr>
            <a:lvl3pPr lvl="2" algn="l">
              <a:lnSpc>
                <a:spcPct val="115000"/>
              </a:lnSpc>
              <a:spcBef>
                <a:spcPts val="0"/>
              </a:spcBef>
              <a:spcAft>
                <a:spcPts val="0"/>
              </a:spcAft>
              <a:buSzPts val="1800"/>
              <a:buNone/>
              <a:defRPr sz="1200"/>
            </a:lvl3pPr>
            <a:lvl4pPr lvl="3" algn="l">
              <a:lnSpc>
                <a:spcPct val="115000"/>
              </a:lnSpc>
              <a:spcBef>
                <a:spcPts val="0"/>
              </a:spcBef>
              <a:spcAft>
                <a:spcPts val="0"/>
              </a:spcAft>
              <a:buSzPts val="1800"/>
              <a:buNone/>
              <a:defRPr sz="1200"/>
            </a:lvl4pPr>
            <a:lvl5pPr lvl="4" algn="l">
              <a:lnSpc>
                <a:spcPct val="115000"/>
              </a:lnSpc>
              <a:spcBef>
                <a:spcPts val="0"/>
              </a:spcBef>
              <a:spcAft>
                <a:spcPts val="0"/>
              </a:spcAft>
              <a:buSzPts val="1800"/>
              <a:buNone/>
              <a:defRPr sz="1200"/>
            </a:lvl5pPr>
            <a:lvl6pPr lvl="5" algn="l">
              <a:lnSpc>
                <a:spcPct val="115000"/>
              </a:lnSpc>
              <a:spcBef>
                <a:spcPts val="0"/>
              </a:spcBef>
              <a:spcAft>
                <a:spcPts val="0"/>
              </a:spcAft>
              <a:buSzPts val="1800"/>
              <a:buNone/>
              <a:defRPr sz="1200"/>
            </a:lvl6pPr>
            <a:lvl7pPr lvl="6" algn="l">
              <a:lnSpc>
                <a:spcPct val="115000"/>
              </a:lnSpc>
              <a:spcBef>
                <a:spcPts val="0"/>
              </a:spcBef>
              <a:spcAft>
                <a:spcPts val="0"/>
              </a:spcAft>
              <a:buSzPts val="1400"/>
              <a:buNone/>
              <a:defRPr sz="1200"/>
            </a:lvl7pPr>
            <a:lvl8pPr lvl="7" algn="l">
              <a:lnSpc>
                <a:spcPct val="115000"/>
              </a:lnSpc>
              <a:spcBef>
                <a:spcPts val="0"/>
              </a:spcBef>
              <a:spcAft>
                <a:spcPts val="0"/>
              </a:spcAft>
              <a:buSzPts val="1400"/>
              <a:buNone/>
              <a:defRPr sz="1200"/>
            </a:lvl8pPr>
            <a:lvl9pPr lvl="8" algn="l">
              <a:lnSpc>
                <a:spcPct val="115000"/>
              </a:lnSpc>
              <a:spcBef>
                <a:spcPts val="0"/>
              </a:spcBef>
              <a:spcAft>
                <a:spcPts val="0"/>
              </a:spcAft>
              <a:buSzPts val="1400"/>
              <a:buNone/>
              <a:defRPr sz="1200"/>
            </a:lvl9pPr>
          </a:lstStyle>
          <a:p>
            <a:endParaRPr/>
          </a:p>
        </p:txBody>
      </p:sp>
      <p:sp>
        <p:nvSpPr>
          <p:cNvPr id="42" name="Google Shape;42;p8"/>
          <p:cNvSpPr/>
          <p:nvPr/>
        </p:nvSpPr>
        <p:spPr>
          <a:xfrm>
            <a:off x="4572000" y="429350"/>
            <a:ext cx="4112100" cy="635700"/>
          </a:xfrm>
          <a:prstGeom prst="rect">
            <a:avLst/>
          </a:prstGeom>
          <a:noFill/>
          <a:ln w="3810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4343"/>
              </a:solidFill>
              <a:latin typeface="Arial"/>
              <a:ea typeface="Arial"/>
              <a:cs typeface="Arial"/>
              <a:sym typeface="Arial"/>
            </a:endParaRPr>
          </a:p>
        </p:txBody>
      </p:sp>
      <p:sp>
        <p:nvSpPr>
          <p:cNvPr id="43" name="Google Shape;43;p8"/>
          <p:cNvSpPr txBox="1">
            <a:spLocks noGrp="1"/>
          </p:cNvSpPr>
          <p:nvPr>
            <p:ph type="title" idx="2"/>
          </p:nvPr>
        </p:nvSpPr>
        <p:spPr>
          <a:xfrm>
            <a:off x="4696225" y="1198788"/>
            <a:ext cx="5311200" cy="6825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Clr>
                <a:srgbClr val="FFFFFF"/>
              </a:buClr>
              <a:buSzPts val="1800"/>
              <a:buNone/>
              <a:defRPr sz="1800">
                <a:solidFill>
                  <a:srgbClr val="FFFFFF"/>
                </a:solidFill>
              </a:defRPr>
            </a:lvl2pPr>
            <a:lvl3pPr lvl="2" algn="l">
              <a:lnSpc>
                <a:spcPct val="100000"/>
              </a:lnSpc>
              <a:spcBef>
                <a:spcPts val="0"/>
              </a:spcBef>
              <a:spcAft>
                <a:spcPts val="0"/>
              </a:spcAft>
              <a:buClr>
                <a:srgbClr val="FFFFFF"/>
              </a:buClr>
              <a:buSzPts val="1800"/>
              <a:buNone/>
              <a:defRPr sz="1800">
                <a:solidFill>
                  <a:srgbClr val="FFFFFF"/>
                </a:solidFill>
              </a:defRPr>
            </a:lvl3pPr>
            <a:lvl4pPr lvl="3" algn="l">
              <a:lnSpc>
                <a:spcPct val="100000"/>
              </a:lnSpc>
              <a:spcBef>
                <a:spcPts val="0"/>
              </a:spcBef>
              <a:spcAft>
                <a:spcPts val="0"/>
              </a:spcAft>
              <a:buClr>
                <a:srgbClr val="FFFFFF"/>
              </a:buClr>
              <a:buSzPts val="1800"/>
              <a:buNone/>
              <a:defRPr sz="1800">
                <a:solidFill>
                  <a:srgbClr val="FFFFFF"/>
                </a:solidFill>
              </a:defRPr>
            </a:lvl4pPr>
            <a:lvl5pPr lvl="4" algn="l">
              <a:lnSpc>
                <a:spcPct val="100000"/>
              </a:lnSpc>
              <a:spcBef>
                <a:spcPts val="0"/>
              </a:spcBef>
              <a:spcAft>
                <a:spcPts val="0"/>
              </a:spcAft>
              <a:buClr>
                <a:srgbClr val="FFFFFF"/>
              </a:buClr>
              <a:buSzPts val="1800"/>
              <a:buNone/>
              <a:defRPr sz="1800">
                <a:solidFill>
                  <a:srgbClr val="FFFFFF"/>
                </a:solidFill>
              </a:defRPr>
            </a:lvl5pPr>
            <a:lvl6pPr lvl="5" algn="l">
              <a:lnSpc>
                <a:spcPct val="100000"/>
              </a:lnSpc>
              <a:spcBef>
                <a:spcPts val="0"/>
              </a:spcBef>
              <a:spcAft>
                <a:spcPts val="0"/>
              </a:spcAft>
              <a:buClr>
                <a:srgbClr val="FFFFFF"/>
              </a:buClr>
              <a:buSzPts val="1800"/>
              <a:buNone/>
              <a:defRPr sz="1800">
                <a:solidFill>
                  <a:srgbClr val="FFFFFF"/>
                </a:solidFill>
              </a:defRPr>
            </a:lvl6pPr>
            <a:lvl7pPr lvl="6" algn="l">
              <a:lnSpc>
                <a:spcPct val="100000"/>
              </a:lnSpc>
              <a:spcBef>
                <a:spcPts val="0"/>
              </a:spcBef>
              <a:spcAft>
                <a:spcPts val="0"/>
              </a:spcAft>
              <a:buClr>
                <a:srgbClr val="FFFFFF"/>
              </a:buClr>
              <a:buSzPts val="1800"/>
              <a:buNone/>
              <a:defRPr sz="1800">
                <a:solidFill>
                  <a:srgbClr val="FFFFFF"/>
                </a:solidFill>
              </a:defRPr>
            </a:lvl7pPr>
            <a:lvl8pPr lvl="7" algn="l">
              <a:lnSpc>
                <a:spcPct val="100000"/>
              </a:lnSpc>
              <a:spcBef>
                <a:spcPts val="0"/>
              </a:spcBef>
              <a:spcAft>
                <a:spcPts val="0"/>
              </a:spcAft>
              <a:buClr>
                <a:srgbClr val="FFFFFF"/>
              </a:buClr>
              <a:buSzPts val="1800"/>
              <a:buNone/>
              <a:defRPr sz="1800">
                <a:solidFill>
                  <a:srgbClr val="FFFFFF"/>
                </a:solidFill>
              </a:defRPr>
            </a:lvl8pPr>
            <a:lvl9pPr lvl="8" algn="l">
              <a:lnSpc>
                <a:spcPct val="100000"/>
              </a:lnSpc>
              <a:spcBef>
                <a:spcPts val="0"/>
              </a:spcBef>
              <a:spcAft>
                <a:spcPts val="0"/>
              </a:spcAft>
              <a:buClr>
                <a:srgbClr val="FFFFFF"/>
              </a:buClr>
              <a:buSzPts val="1800"/>
              <a:buNone/>
              <a:defRPr sz="1800">
                <a:solidFill>
                  <a:srgbClr val="FFFFFF"/>
                </a:solidFill>
              </a:defRPr>
            </a:lvl9pPr>
          </a:lstStyle>
          <a:p>
            <a:endParaRPr/>
          </a:p>
        </p:txBody>
      </p:sp>
      <p:sp>
        <p:nvSpPr>
          <p:cNvPr id="44" name="Google Shape;44;p8"/>
          <p:cNvSpPr txBox="1">
            <a:spLocks noGrp="1"/>
          </p:cNvSpPr>
          <p:nvPr>
            <p:ph type="subTitle" idx="3"/>
          </p:nvPr>
        </p:nvSpPr>
        <p:spPr>
          <a:xfrm>
            <a:off x="4696224" y="2836672"/>
            <a:ext cx="3367200" cy="578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400"/>
              <a:buNone/>
              <a:defRPr sz="1200"/>
            </a:lvl1pPr>
            <a:lvl2pPr lvl="1" algn="l">
              <a:lnSpc>
                <a:spcPct val="115000"/>
              </a:lnSpc>
              <a:spcBef>
                <a:spcPts val="0"/>
              </a:spcBef>
              <a:spcAft>
                <a:spcPts val="0"/>
              </a:spcAft>
              <a:buSzPts val="1800"/>
              <a:buNone/>
              <a:defRPr sz="1200"/>
            </a:lvl2pPr>
            <a:lvl3pPr lvl="2" algn="l">
              <a:lnSpc>
                <a:spcPct val="115000"/>
              </a:lnSpc>
              <a:spcBef>
                <a:spcPts val="0"/>
              </a:spcBef>
              <a:spcAft>
                <a:spcPts val="0"/>
              </a:spcAft>
              <a:buSzPts val="1800"/>
              <a:buNone/>
              <a:defRPr sz="1200"/>
            </a:lvl3pPr>
            <a:lvl4pPr lvl="3" algn="l">
              <a:lnSpc>
                <a:spcPct val="115000"/>
              </a:lnSpc>
              <a:spcBef>
                <a:spcPts val="0"/>
              </a:spcBef>
              <a:spcAft>
                <a:spcPts val="0"/>
              </a:spcAft>
              <a:buSzPts val="1800"/>
              <a:buNone/>
              <a:defRPr sz="1200"/>
            </a:lvl4pPr>
            <a:lvl5pPr lvl="4" algn="l">
              <a:lnSpc>
                <a:spcPct val="115000"/>
              </a:lnSpc>
              <a:spcBef>
                <a:spcPts val="0"/>
              </a:spcBef>
              <a:spcAft>
                <a:spcPts val="0"/>
              </a:spcAft>
              <a:buSzPts val="1800"/>
              <a:buNone/>
              <a:defRPr sz="1200"/>
            </a:lvl5pPr>
            <a:lvl6pPr lvl="5" algn="l">
              <a:lnSpc>
                <a:spcPct val="115000"/>
              </a:lnSpc>
              <a:spcBef>
                <a:spcPts val="0"/>
              </a:spcBef>
              <a:spcAft>
                <a:spcPts val="0"/>
              </a:spcAft>
              <a:buSzPts val="1800"/>
              <a:buNone/>
              <a:defRPr sz="1200"/>
            </a:lvl6pPr>
            <a:lvl7pPr lvl="6" algn="l">
              <a:lnSpc>
                <a:spcPct val="115000"/>
              </a:lnSpc>
              <a:spcBef>
                <a:spcPts val="0"/>
              </a:spcBef>
              <a:spcAft>
                <a:spcPts val="0"/>
              </a:spcAft>
              <a:buSzPts val="1400"/>
              <a:buNone/>
              <a:defRPr sz="1200"/>
            </a:lvl7pPr>
            <a:lvl8pPr lvl="7" algn="l">
              <a:lnSpc>
                <a:spcPct val="115000"/>
              </a:lnSpc>
              <a:spcBef>
                <a:spcPts val="0"/>
              </a:spcBef>
              <a:spcAft>
                <a:spcPts val="0"/>
              </a:spcAft>
              <a:buSzPts val="1400"/>
              <a:buNone/>
              <a:defRPr sz="1200"/>
            </a:lvl8pPr>
            <a:lvl9pPr lvl="8" algn="l">
              <a:lnSpc>
                <a:spcPct val="115000"/>
              </a:lnSpc>
              <a:spcBef>
                <a:spcPts val="0"/>
              </a:spcBef>
              <a:spcAft>
                <a:spcPts val="0"/>
              </a:spcAft>
              <a:buSzPts val="1400"/>
              <a:buNone/>
              <a:defRPr sz="1200"/>
            </a:lvl9pPr>
          </a:lstStyle>
          <a:p>
            <a:endParaRPr/>
          </a:p>
        </p:txBody>
      </p:sp>
      <p:sp>
        <p:nvSpPr>
          <p:cNvPr id="45" name="Google Shape;45;p8"/>
          <p:cNvSpPr txBox="1">
            <a:spLocks noGrp="1"/>
          </p:cNvSpPr>
          <p:nvPr>
            <p:ph type="title" idx="4"/>
          </p:nvPr>
        </p:nvSpPr>
        <p:spPr>
          <a:xfrm>
            <a:off x="4696225" y="2326013"/>
            <a:ext cx="5311200" cy="6825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Clr>
                <a:srgbClr val="FFFFFF"/>
              </a:buClr>
              <a:buSzPts val="1800"/>
              <a:buNone/>
              <a:defRPr sz="1800">
                <a:solidFill>
                  <a:srgbClr val="FFFFFF"/>
                </a:solidFill>
              </a:defRPr>
            </a:lvl2pPr>
            <a:lvl3pPr lvl="2" algn="l">
              <a:lnSpc>
                <a:spcPct val="100000"/>
              </a:lnSpc>
              <a:spcBef>
                <a:spcPts val="0"/>
              </a:spcBef>
              <a:spcAft>
                <a:spcPts val="0"/>
              </a:spcAft>
              <a:buClr>
                <a:srgbClr val="FFFFFF"/>
              </a:buClr>
              <a:buSzPts val="1800"/>
              <a:buNone/>
              <a:defRPr sz="1800">
                <a:solidFill>
                  <a:srgbClr val="FFFFFF"/>
                </a:solidFill>
              </a:defRPr>
            </a:lvl3pPr>
            <a:lvl4pPr lvl="3" algn="l">
              <a:lnSpc>
                <a:spcPct val="100000"/>
              </a:lnSpc>
              <a:spcBef>
                <a:spcPts val="0"/>
              </a:spcBef>
              <a:spcAft>
                <a:spcPts val="0"/>
              </a:spcAft>
              <a:buClr>
                <a:srgbClr val="FFFFFF"/>
              </a:buClr>
              <a:buSzPts val="1800"/>
              <a:buNone/>
              <a:defRPr sz="1800">
                <a:solidFill>
                  <a:srgbClr val="FFFFFF"/>
                </a:solidFill>
              </a:defRPr>
            </a:lvl4pPr>
            <a:lvl5pPr lvl="4" algn="l">
              <a:lnSpc>
                <a:spcPct val="100000"/>
              </a:lnSpc>
              <a:spcBef>
                <a:spcPts val="0"/>
              </a:spcBef>
              <a:spcAft>
                <a:spcPts val="0"/>
              </a:spcAft>
              <a:buClr>
                <a:srgbClr val="FFFFFF"/>
              </a:buClr>
              <a:buSzPts val="1800"/>
              <a:buNone/>
              <a:defRPr sz="1800">
                <a:solidFill>
                  <a:srgbClr val="FFFFFF"/>
                </a:solidFill>
              </a:defRPr>
            </a:lvl5pPr>
            <a:lvl6pPr lvl="5" algn="l">
              <a:lnSpc>
                <a:spcPct val="100000"/>
              </a:lnSpc>
              <a:spcBef>
                <a:spcPts val="0"/>
              </a:spcBef>
              <a:spcAft>
                <a:spcPts val="0"/>
              </a:spcAft>
              <a:buClr>
                <a:srgbClr val="FFFFFF"/>
              </a:buClr>
              <a:buSzPts val="1800"/>
              <a:buNone/>
              <a:defRPr sz="1800">
                <a:solidFill>
                  <a:srgbClr val="FFFFFF"/>
                </a:solidFill>
              </a:defRPr>
            </a:lvl6pPr>
            <a:lvl7pPr lvl="6" algn="l">
              <a:lnSpc>
                <a:spcPct val="100000"/>
              </a:lnSpc>
              <a:spcBef>
                <a:spcPts val="0"/>
              </a:spcBef>
              <a:spcAft>
                <a:spcPts val="0"/>
              </a:spcAft>
              <a:buClr>
                <a:srgbClr val="FFFFFF"/>
              </a:buClr>
              <a:buSzPts val="1800"/>
              <a:buNone/>
              <a:defRPr sz="1800">
                <a:solidFill>
                  <a:srgbClr val="FFFFFF"/>
                </a:solidFill>
              </a:defRPr>
            </a:lvl7pPr>
            <a:lvl8pPr lvl="7" algn="l">
              <a:lnSpc>
                <a:spcPct val="100000"/>
              </a:lnSpc>
              <a:spcBef>
                <a:spcPts val="0"/>
              </a:spcBef>
              <a:spcAft>
                <a:spcPts val="0"/>
              </a:spcAft>
              <a:buClr>
                <a:srgbClr val="FFFFFF"/>
              </a:buClr>
              <a:buSzPts val="1800"/>
              <a:buNone/>
              <a:defRPr sz="1800">
                <a:solidFill>
                  <a:srgbClr val="FFFFFF"/>
                </a:solidFill>
              </a:defRPr>
            </a:lvl8pPr>
            <a:lvl9pPr lvl="8" algn="l">
              <a:lnSpc>
                <a:spcPct val="100000"/>
              </a:lnSpc>
              <a:spcBef>
                <a:spcPts val="0"/>
              </a:spcBef>
              <a:spcAft>
                <a:spcPts val="0"/>
              </a:spcAft>
              <a:buClr>
                <a:srgbClr val="FFFFFF"/>
              </a:buClr>
              <a:buSzPts val="1800"/>
              <a:buNone/>
              <a:defRPr sz="1800">
                <a:solidFill>
                  <a:srgbClr val="FFFFFF"/>
                </a:solidFill>
              </a:defRPr>
            </a:lvl9pPr>
          </a:lstStyle>
          <a:p>
            <a:endParaRPr/>
          </a:p>
        </p:txBody>
      </p:sp>
      <p:sp>
        <p:nvSpPr>
          <p:cNvPr id="46" name="Google Shape;46;p8"/>
          <p:cNvSpPr/>
          <p:nvPr/>
        </p:nvSpPr>
        <p:spPr>
          <a:xfrm>
            <a:off x="0" y="0"/>
            <a:ext cx="2855700" cy="4221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8"/>
          <p:cNvSpPr/>
          <p:nvPr/>
        </p:nvSpPr>
        <p:spPr>
          <a:xfrm>
            <a:off x="3582225" y="1426175"/>
            <a:ext cx="838800" cy="819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8"/>
          <p:cNvSpPr/>
          <p:nvPr/>
        </p:nvSpPr>
        <p:spPr>
          <a:xfrm>
            <a:off x="3582225" y="2553400"/>
            <a:ext cx="838800" cy="819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8"/>
          <p:cNvSpPr txBox="1">
            <a:spLocks noGrp="1"/>
          </p:cNvSpPr>
          <p:nvPr>
            <p:ph type="title" idx="5"/>
          </p:nvPr>
        </p:nvSpPr>
        <p:spPr>
          <a:xfrm>
            <a:off x="3372225" y="1518275"/>
            <a:ext cx="1258800" cy="63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2800"/>
              <a:buNone/>
              <a:defRPr sz="2800" b="1">
                <a:solidFill>
                  <a:srgbClr val="FFFFF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0" name="Google Shape;50;p8"/>
          <p:cNvSpPr txBox="1">
            <a:spLocks noGrp="1"/>
          </p:cNvSpPr>
          <p:nvPr>
            <p:ph type="title" idx="6"/>
          </p:nvPr>
        </p:nvSpPr>
        <p:spPr>
          <a:xfrm>
            <a:off x="3372225" y="2645500"/>
            <a:ext cx="1258800" cy="63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2800"/>
              <a:buNone/>
              <a:defRPr sz="2800" b="1">
                <a:solidFill>
                  <a:srgbClr val="FFFFF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avy with Title and Text">
  <p:cSld name="TITLE_AND_BODY_1_1">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p9"/>
          <p:cNvSpPr/>
          <p:nvPr/>
        </p:nvSpPr>
        <p:spPr>
          <a:xfrm>
            <a:off x="0" y="493950"/>
            <a:ext cx="9144000" cy="3088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9"/>
          <p:cNvSpPr txBox="1">
            <a:spLocks noGrp="1"/>
          </p:cNvSpPr>
          <p:nvPr>
            <p:ph type="title"/>
          </p:nvPr>
        </p:nvSpPr>
        <p:spPr>
          <a:xfrm>
            <a:off x="4696275" y="1725450"/>
            <a:ext cx="3055500" cy="11145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Clr>
                <a:srgbClr val="FFFFFF"/>
              </a:buClr>
              <a:buSzPts val="3600"/>
              <a:buNone/>
              <a:defRPr b="1">
                <a:solidFill>
                  <a:srgbClr val="FFFFFF"/>
                </a:solidFill>
              </a:defRPr>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54" name="Google Shape;54;p9"/>
          <p:cNvSpPr txBox="1">
            <a:spLocks noGrp="1"/>
          </p:cNvSpPr>
          <p:nvPr>
            <p:ph type="subTitle" idx="1"/>
          </p:nvPr>
        </p:nvSpPr>
        <p:spPr>
          <a:xfrm>
            <a:off x="4696275" y="2839950"/>
            <a:ext cx="2770200" cy="578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400"/>
              <a:buNone/>
              <a:defRPr sz="1400">
                <a:solidFill>
                  <a:schemeClr val="lt2"/>
                </a:solidFill>
              </a:defRPr>
            </a:lvl1pPr>
            <a:lvl2pPr lvl="1" algn="l">
              <a:lnSpc>
                <a:spcPct val="115000"/>
              </a:lnSpc>
              <a:spcBef>
                <a:spcPts val="0"/>
              </a:spcBef>
              <a:spcAft>
                <a:spcPts val="0"/>
              </a:spcAft>
              <a:buSzPts val="1800"/>
              <a:buNone/>
              <a:defRPr>
                <a:solidFill>
                  <a:srgbClr val="666666"/>
                </a:solidFill>
              </a:defRPr>
            </a:lvl2pPr>
            <a:lvl3pPr lvl="2" algn="l">
              <a:lnSpc>
                <a:spcPct val="115000"/>
              </a:lnSpc>
              <a:spcBef>
                <a:spcPts val="0"/>
              </a:spcBef>
              <a:spcAft>
                <a:spcPts val="0"/>
              </a:spcAft>
              <a:buSzPts val="1800"/>
              <a:buNone/>
              <a:defRPr>
                <a:solidFill>
                  <a:srgbClr val="666666"/>
                </a:solidFill>
              </a:defRPr>
            </a:lvl3pPr>
            <a:lvl4pPr lvl="3" algn="l">
              <a:lnSpc>
                <a:spcPct val="115000"/>
              </a:lnSpc>
              <a:spcBef>
                <a:spcPts val="0"/>
              </a:spcBef>
              <a:spcAft>
                <a:spcPts val="0"/>
              </a:spcAft>
              <a:buSzPts val="1800"/>
              <a:buNone/>
              <a:defRPr>
                <a:solidFill>
                  <a:srgbClr val="666666"/>
                </a:solidFill>
              </a:defRPr>
            </a:lvl4pPr>
            <a:lvl5pPr lvl="4" algn="l">
              <a:lnSpc>
                <a:spcPct val="115000"/>
              </a:lnSpc>
              <a:spcBef>
                <a:spcPts val="0"/>
              </a:spcBef>
              <a:spcAft>
                <a:spcPts val="0"/>
              </a:spcAft>
              <a:buSzPts val="1800"/>
              <a:buNone/>
              <a:defRPr>
                <a:solidFill>
                  <a:srgbClr val="666666"/>
                </a:solidFill>
              </a:defRPr>
            </a:lvl5pPr>
            <a:lvl6pPr lvl="5" algn="l">
              <a:lnSpc>
                <a:spcPct val="115000"/>
              </a:lnSpc>
              <a:spcBef>
                <a:spcPts val="0"/>
              </a:spcBef>
              <a:spcAft>
                <a:spcPts val="0"/>
              </a:spcAft>
              <a:buSzPts val="1800"/>
              <a:buNone/>
              <a:defRPr>
                <a:solidFill>
                  <a:srgbClr val="666666"/>
                </a:solidFill>
              </a:defRPr>
            </a:lvl6pPr>
            <a:lvl7pPr lvl="6" algn="l">
              <a:lnSpc>
                <a:spcPct val="115000"/>
              </a:lnSpc>
              <a:spcBef>
                <a:spcPts val="0"/>
              </a:spcBef>
              <a:spcAft>
                <a:spcPts val="0"/>
              </a:spcAft>
              <a:buSzPts val="1400"/>
              <a:buNone/>
              <a:defRPr>
                <a:solidFill>
                  <a:srgbClr val="666666"/>
                </a:solidFill>
              </a:defRPr>
            </a:lvl7pPr>
            <a:lvl8pPr lvl="7" algn="l">
              <a:lnSpc>
                <a:spcPct val="115000"/>
              </a:lnSpc>
              <a:spcBef>
                <a:spcPts val="0"/>
              </a:spcBef>
              <a:spcAft>
                <a:spcPts val="0"/>
              </a:spcAft>
              <a:buSzPts val="1400"/>
              <a:buNone/>
              <a:defRPr>
                <a:solidFill>
                  <a:srgbClr val="666666"/>
                </a:solidFill>
              </a:defRPr>
            </a:lvl8pPr>
            <a:lvl9pPr lvl="8" algn="l">
              <a:lnSpc>
                <a:spcPct val="115000"/>
              </a:lnSpc>
              <a:spcBef>
                <a:spcPts val="0"/>
              </a:spcBef>
              <a:spcAft>
                <a:spcPts val="0"/>
              </a:spcAft>
              <a:buSzPts val="1400"/>
              <a:buNone/>
              <a:defRPr>
                <a:solidFill>
                  <a:srgbClr val="666666"/>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5"/>
        <p:cNvGrpSpPr/>
        <p:nvPr/>
      </p:nvGrpSpPr>
      <p:grpSpPr>
        <a:xfrm>
          <a:off x="0" y="0"/>
          <a:ext cx="0" cy="0"/>
          <a:chOff x="0" y="0"/>
          <a:chExt cx="0" cy="0"/>
        </a:xfrm>
      </p:grpSpPr>
      <p:sp>
        <p:nvSpPr>
          <p:cNvPr id="56" name="Google Shape;56;p1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7" name="Google Shape;57;p1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1600"/>
              </a:spcBef>
              <a:spcAft>
                <a:spcPts val="0"/>
              </a:spcAft>
              <a:buSzPts val="2800"/>
              <a:buNone/>
              <a:defRPr sz="2800"/>
            </a:lvl2pPr>
            <a:lvl3pPr lvl="2" algn="ctr">
              <a:lnSpc>
                <a:spcPct val="100000"/>
              </a:lnSpc>
              <a:spcBef>
                <a:spcPts val="1600"/>
              </a:spcBef>
              <a:spcAft>
                <a:spcPts val="0"/>
              </a:spcAft>
              <a:buSzPts val="2800"/>
              <a:buNone/>
              <a:defRPr sz="2800"/>
            </a:lvl3pPr>
            <a:lvl4pPr lvl="3" algn="ctr">
              <a:lnSpc>
                <a:spcPct val="100000"/>
              </a:lnSpc>
              <a:spcBef>
                <a:spcPts val="1600"/>
              </a:spcBef>
              <a:spcAft>
                <a:spcPts val="0"/>
              </a:spcAft>
              <a:buSzPts val="2800"/>
              <a:buNone/>
              <a:defRPr sz="2800"/>
            </a:lvl4pPr>
            <a:lvl5pPr lvl="4" algn="ctr">
              <a:lnSpc>
                <a:spcPct val="100000"/>
              </a:lnSpc>
              <a:spcBef>
                <a:spcPts val="1600"/>
              </a:spcBef>
              <a:spcAft>
                <a:spcPts val="0"/>
              </a:spcAft>
              <a:buSzPts val="2800"/>
              <a:buNone/>
              <a:defRPr sz="2800"/>
            </a:lvl5pPr>
            <a:lvl6pPr lvl="5" algn="ctr">
              <a:lnSpc>
                <a:spcPct val="100000"/>
              </a:lnSpc>
              <a:spcBef>
                <a:spcPts val="1600"/>
              </a:spcBef>
              <a:spcAft>
                <a:spcPts val="0"/>
              </a:spcAft>
              <a:buSzPts val="2800"/>
              <a:buNone/>
              <a:defRPr sz="2800"/>
            </a:lvl6pPr>
            <a:lvl7pPr lvl="6" algn="ctr">
              <a:lnSpc>
                <a:spcPct val="100000"/>
              </a:lnSpc>
              <a:spcBef>
                <a:spcPts val="1600"/>
              </a:spcBef>
              <a:spcAft>
                <a:spcPts val="0"/>
              </a:spcAft>
              <a:buSzPts val="2800"/>
              <a:buNone/>
              <a:defRPr sz="2800"/>
            </a:lvl7pPr>
            <a:lvl8pPr lvl="7" algn="ctr">
              <a:lnSpc>
                <a:spcPct val="100000"/>
              </a:lnSpc>
              <a:spcBef>
                <a:spcPts val="1600"/>
              </a:spcBef>
              <a:spcAft>
                <a:spcPts val="0"/>
              </a:spcAft>
              <a:buSzPts val="2800"/>
              <a:buNone/>
              <a:defRPr sz="2800"/>
            </a:lvl8pPr>
            <a:lvl9pPr lvl="8" algn="ctr">
              <a:lnSpc>
                <a:spcPct val="100000"/>
              </a:lnSpc>
              <a:spcBef>
                <a:spcPts val="1600"/>
              </a:spcBef>
              <a:spcAft>
                <a:spcPts val="0"/>
              </a:spcAft>
              <a:buSzPts val="2800"/>
              <a:buNone/>
              <a:defRPr sz="2800"/>
            </a:lvl9pPr>
          </a:lstStyle>
          <a:p>
            <a:endParaRPr/>
          </a:p>
        </p:txBody>
      </p:sp>
      <p:sp>
        <p:nvSpPr>
          <p:cNvPr id="58" name="Google Shape;58;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_2">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1143000" y="841772"/>
            <a:ext cx="6858000" cy="1790700"/>
          </a:xfrm>
          <a:prstGeom prst="rect">
            <a:avLst/>
          </a:prstGeom>
          <a:noFill/>
          <a:ln>
            <a:noFill/>
          </a:ln>
        </p:spPr>
        <p:txBody>
          <a:bodyPr spcFirstLastPara="1" wrap="square" lIns="68575" tIns="68575" rIns="68575" bIns="68575" anchor="b" anchorCtr="0">
            <a:noAutofit/>
          </a:bodyPr>
          <a:lstStyle>
            <a:lvl1pPr marR="0" lvl="0" algn="ctr">
              <a:lnSpc>
                <a:spcPct val="90000"/>
              </a:lnSpc>
              <a:spcBef>
                <a:spcPts val="0"/>
              </a:spcBef>
              <a:spcAft>
                <a:spcPts val="0"/>
              </a:spcAft>
              <a:buClr>
                <a:srgbClr val="000000"/>
              </a:buClr>
              <a:buSzPts val="1100"/>
              <a:buFont typeface="Arial"/>
              <a:buNone/>
              <a:defRPr sz="5400" b="1" i="0" u="none" strike="noStrike" cap="none">
                <a:solidFill>
                  <a:srgbClr val="000000"/>
                </a:solidFill>
                <a:latin typeface="Arial"/>
                <a:ea typeface="Arial"/>
                <a:cs typeface="Arial"/>
                <a:sym typeface="Arial"/>
              </a:defRPr>
            </a:lvl1pPr>
            <a:lvl2pPr marR="0" lvl="1" algn="l">
              <a:lnSpc>
                <a:spcPct val="90000"/>
              </a:lnSpc>
              <a:spcBef>
                <a:spcPts val="0"/>
              </a:spcBef>
              <a:spcAft>
                <a:spcPts val="0"/>
              </a:spcAft>
              <a:buClr>
                <a:srgbClr val="000000"/>
              </a:buClr>
              <a:buSzPts val="1100"/>
              <a:buFont typeface="Arial"/>
              <a:buNone/>
              <a:defRPr sz="3300" b="0" i="0" u="none" strike="noStrike" cap="none">
                <a:solidFill>
                  <a:srgbClr val="000000"/>
                </a:solidFill>
                <a:latin typeface="Arial"/>
                <a:ea typeface="Arial"/>
                <a:cs typeface="Arial"/>
                <a:sym typeface="Arial"/>
              </a:defRPr>
            </a:lvl2pPr>
            <a:lvl3pPr marR="0" lvl="2" algn="l">
              <a:lnSpc>
                <a:spcPct val="90000"/>
              </a:lnSpc>
              <a:spcBef>
                <a:spcPts val="0"/>
              </a:spcBef>
              <a:spcAft>
                <a:spcPts val="0"/>
              </a:spcAft>
              <a:buClr>
                <a:srgbClr val="000000"/>
              </a:buClr>
              <a:buSzPts val="1100"/>
              <a:buFont typeface="Arial"/>
              <a:buNone/>
              <a:defRPr sz="3300" b="0" i="0" u="none" strike="noStrike" cap="none">
                <a:solidFill>
                  <a:srgbClr val="000000"/>
                </a:solidFill>
                <a:latin typeface="Arial"/>
                <a:ea typeface="Arial"/>
                <a:cs typeface="Arial"/>
                <a:sym typeface="Arial"/>
              </a:defRPr>
            </a:lvl3pPr>
            <a:lvl4pPr marR="0" lvl="3" algn="l">
              <a:lnSpc>
                <a:spcPct val="90000"/>
              </a:lnSpc>
              <a:spcBef>
                <a:spcPts val="0"/>
              </a:spcBef>
              <a:spcAft>
                <a:spcPts val="0"/>
              </a:spcAft>
              <a:buClr>
                <a:srgbClr val="000000"/>
              </a:buClr>
              <a:buSzPts val="1100"/>
              <a:buFont typeface="Arial"/>
              <a:buNone/>
              <a:defRPr sz="3300" b="0" i="0" u="none" strike="noStrike" cap="none">
                <a:solidFill>
                  <a:srgbClr val="000000"/>
                </a:solidFill>
                <a:latin typeface="Arial"/>
                <a:ea typeface="Arial"/>
                <a:cs typeface="Arial"/>
                <a:sym typeface="Arial"/>
              </a:defRPr>
            </a:lvl4pPr>
            <a:lvl5pPr marR="0" lvl="4" algn="l">
              <a:lnSpc>
                <a:spcPct val="90000"/>
              </a:lnSpc>
              <a:spcBef>
                <a:spcPts val="0"/>
              </a:spcBef>
              <a:spcAft>
                <a:spcPts val="0"/>
              </a:spcAft>
              <a:buClr>
                <a:srgbClr val="000000"/>
              </a:buClr>
              <a:buSzPts val="1100"/>
              <a:buFont typeface="Arial"/>
              <a:buNone/>
              <a:defRPr sz="3300" b="0" i="0" u="none" strike="noStrike" cap="none">
                <a:solidFill>
                  <a:srgbClr val="000000"/>
                </a:solidFill>
                <a:latin typeface="Arial"/>
                <a:ea typeface="Arial"/>
                <a:cs typeface="Arial"/>
                <a:sym typeface="Arial"/>
              </a:defRPr>
            </a:lvl5pPr>
            <a:lvl6pPr marR="0" lvl="5" algn="l">
              <a:lnSpc>
                <a:spcPct val="90000"/>
              </a:lnSpc>
              <a:spcBef>
                <a:spcPts val="0"/>
              </a:spcBef>
              <a:spcAft>
                <a:spcPts val="0"/>
              </a:spcAft>
              <a:buClr>
                <a:srgbClr val="000000"/>
              </a:buClr>
              <a:buSzPts val="1100"/>
              <a:buFont typeface="Arial"/>
              <a:buNone/>
              <a:defRPr sz="3300" b="0" i="0" u="none" strike="noStrike" cap="none">
                <a:solidFill>
                  <a:srgbClr val="000000"/>
                </a:solidFill>
                <a:latin typeface="Arial"/>
                <a:ea typeface="Arial"/>
                <a:cs typeface="Arial"/>
                <a:sym typeface="Arial"/>
              </a:defRPr>
            </a:lvl6pPr>
            <a:lvl7pPr marR="0" lvl="6" algn="l">
              <a:lnSpc>
                <a:spcPct val="90000"/>
              </a:lnSpc>
              <a:spcBef>
                <a:spcPts val="0"/>
              </a:spcBef>
              <a:spcAft>
                <a:spcPts val="0"/>
              </a:spcAft>
              <a:buClr>
                <a:srgbClr val="000000"/>
              </a:buClr>
              <a:buSzPts val="1100"/>
              <a:buFont typeface="Arial"/>
              <a:buNone/>
              <a:defRPr sz="3300" b="0" i="0" u="none" strike="noStrike" cap="none">
                <a:solidFill>
                  <a:srgbClr val="000000"/>
                </a:solidFill>
                <a:latin typeface="Arial"/>
                <a:ea typeface="Arial"/>
                <a:cs typeface="Arial"/>
                <a:sym typeface="Arial"/>
              </a:defRPr>
            </a:lvl7pPr>
            <a:lvl8pPr marR="0" lvl="7" algn="l">
              <a:lnSpc>
                <a:spcPct val="90000"/>
              </a:lnSpc>
              <a:spcBef>
                <a:spcPts val="0"/>
              </a:spcBef>
              <a:spcAft>
                <a:spcPts val="0"/>
              </a:spcAft>
              <a:buClr>
                <a:srgbClr val="000000"/>
              </a:buClr>
              <a:buSzPts val="1100"/>
              <a:buFont typeface="Arial"/>
              <a:buNone/>
              <a:defRPr sz="3300" b="0" i="0" u="none" strike="noStrike" cap="none">
                <a:solidFill>
                  <a:srgbClr val="000000"/>
                </a:solidFill>
                <a:latin typeface="Arial"/>
                <a:ea typeface="Arial"/>
                <a:cs typeface="Arial"/>
                <a:sym typeface="Arial"/>
              </a:defRPr>
            </a:lvl8pPr>
            <a:lvl9pPr marR="0" lvl="8" algn="l">
              <a:lnSpc>
                <a:spcPct val="90000"/>
              </a:lnSpc>
              <a:spcBef>
                <a:spcPts val="0"/>
              </a:spcBef>
              <a:spcAft>
                <a:spcPts val="0"/>
              </a:spcAft>
              <a:buClr>
                <a:srgbClr val="000000"/>
              </a:buClr>
              <a:buSzPts val="1100"/>
              <a:buFont typeface="Arial"/>
              <a:buNone/>
              <a:defRPr sz="3300" b="0" i="0" u="none" strike="noStrike" cap="none">
                <a:solidFill>
                  <a:srgbClr val="000000"/>
                </a:solidFill>
                <a:latin typeface="Arial"/>
                <a:ea typeface="Arial"/>
                <a:cs typeface="Arial"/>
                <a:sym typeface="Arial"/>
              </a:defRPr>
            </a:lvl9pPr>
          </a:lstStyle>
          <a:p>
            <a:endParaRPr/>
          </a:p>
        </p:txBody>
      </p:sp>
      <p:sp>
        <p:nvSpPr>
          <p:cNvPr id="61" name="Google Shape;61;p11"/>
          <p:cNvSpPr txBox="1">
            <a:spLocks noGrp="1"/>
          </p:cNvSpPr>
          <p:nvPr>
            <p:ph type="body" idx="1"/>
          </p:nvPr>
        </p:nvSpPr>
        <p:spPr>
          <a:xfrm>
            <a:off x="1143000" y="2701528"/>
            <a:ext cx="6858000" cy="1241700"/>
          </a:xfrm>
          <a:prstGeom prst="rect">
            <a:avLst/>
          </a:prstGeom>
          <a:noFill/>
          <a:ln>
            <a:noFill/>
          </a:ln>
        </p:spPr>
        <p:txBody>
          <a:bodyPr spcFirstLastPara="1" wrap="square" lIns="68575" tIns="68575" rIns="68575" bIns="68575" anchor="t" anchorCtr="0">
            <a:noAutofit/>
          </a:bodyPr>
          <a:lstStyle>
            <a:lvl1pPr marL="457200" marR="0" lvl="0" indent="-228600" algn="ctr">
              <a:lnSpc>
                <a:spcPct val="90000"/>
              </a:lnSpc>
              <a:spcBef>
                <a:spcPts val="800"/>
              </a:spcBef>
              <a:spcAft>
                <a:spcPts val="0"/>
              </a:spcAft>
              <a:buClr>
                <a:srgbClr val="000000"/>
              </a:buClr>
              <a:buSzPts val="2100"/>
              <a:buFont typeface="Arial"/>
              <a:buNone/>
              <a:defRPr sz="1800" b="0" i="0" u="none" strike="noStrike" cap="none">
                <a:solidFill>
                  <a:srgbClr val="000000"/>
                </a:solidFill>
                <a:latin typeface="Arial"/>
                <a:ea typeface="Arial"/>
                <a:cs typeface="Arial"/>
                <a:sym typeface="Arial"/>
              </a:defRPr>
            </a:lvl1pPr>
            <a:lvl2pPr marL="914400" marR="0" lvl="1" indent="-228600" algn="ctr">
              <a:lnSpc>
                <a:spcPct val="90000"/>
              </a:lnSpc>
              <a:spcBef>
                <a:spcPts val="800"/>
              </a:spcBef>
              <a:spcAft>
                <a:spcPts val="0"/>
              </a:spcAft>
              <a:buClr>
                <a:srgbClr val="000000"/>
              </a:buClr>
              <a:buSzPts val="2100"/>
              <a:buFont typeface="Arial"/>
              <a:buNone/>
              <a:defRPr sz="1800" b="0" i="0" u="none" strike="noStrike" cap="none">
                <a:solidFill>
                  <a:srgbClr val="000000"/>
                </a:solidFill>
                <a:latin typeface="Arial"/>
                <a:ea typeface="Arial"/>
                <a:cs typeface="Arial"/>
                <a:sym typeface="Arial"/>
              </a:defRPr>
            </a:lvl2pPr>
            <a:lvl3pPr marL="1371600" marR="0" lvl="2" indent="-228600" algn="ctr">
              <a:lnSpc>
                <a:spcPct val="90000"/>
              </a:lnSpc>
              <a:spcBef>
                <a:spcPts val="800"/>
              </a:spcBef>
              <a:spcAft>
                <a:spcPts val="0"/>
              </a:spcAft>
              <a:buClr>
                <a:srgbClr val="000000"/>
              </a:buClr>
              <a:buSzPts val="2100"/>
              <a:buFont typeface="Arial"/>
              <a:buNone/>
              <a:defRPr sz="1800" b="0" i="0" u="none" strike="noStrike" cap="none">
                <a:solidFill>
                  <a:srgbClr val="000000"/>
                </a:solidFill>
                <a:latin typeface="Arial"/>
                <a:ea typeface="Arial"/>
                <a:cs typeface="Arial"/>
                <a:sym typeface="Arial"/>
              </a:defRPr>
            </a:lvl3pPr>
            <a:lvl4pPr marL="1828800" marR="0" lvl="3" indent="-228600" algn="ctr">
              <a:lnSpc>
                <a:spcPct val="90000"/>
              </a:lnSpc>
              <a:spcBef>
                <a:spcPts val="800"/>
              </a:spcBef>
              <a:spcAft>
                <a:spcPts val="0"/>
              </a:spcAft>
              <a:buClr>
                <a:srgbClr val="000000"/>
              </a:buClr>
              <a:buSzPts val="2100"/>
              <a:buFont typeface="Arial"/>
              <a:buNone/>
              <a:defRPr sz="1800" b="0" i="0" u="none" strike="noStrike" cap="none">
                <a:solidFill>
                  <a:srgbClr val="000000"/>
                </a:solidFill>
                <a:latin typeface="Arial"/>
                <a:ea typeface="Arial"/>
                <a:cs typeface="Arial"/>
                <a:sym typeface="Arial"/>
              </a:defRPr>
            </a:lvl4pPr>
            <a:lvl5pPr marL="2286000" marR="0" lvl="4" indent="-228600" algn="ctr">
              <a:lnSpc>
                <a:spcPct val="90000"/>
              </a:lnSpc>
              <a:spcBef>
                <a:spcPts val="800"/>
              </a:spcBef>
              <a:spcAft>
                <a:spcPts val="0"/>
              </a:spcAft>
              <a:buClr>
                <a:srgbClr val="000000"/>
              </a:buClr>
              <a:buSzPts val="2100"/>
              <a:buFont typeface="Arial"/>
              <a:buNone/>
              <a:defRPr sz="1800" b="0" i="0" u="none" strike="noStrike" cap="none">
                <a:solidFill>
                  <a:srgbClr val="000000"/>
                </a:solidFill>
                <a:latin typeface="Arial"/>
                <a:ea typeface="Arial"/>
                <a:cs typeface="Arial"/>
                <a:sym typeface="Arial"/>
              </a:defRPr>
            </a:lvl5pPr>
            <a:lvl6pPr marL="2743200" marR="0" lvl="5" indent="-361950" algn="l">
              <a:lnSpc>
                <a:spcPct val="90000"/>
              </a:lnSpc>
              <a:spcBef>
                <a:spcPts val="800"/>
              </a:spcBef>
              <a:spcAft>
                <a:spcPts val="0"/>
              </a:spcAft>
              <a:buClr>
                <a:srgbClr val="000000"/>
              </a:buClr>
              <a:buSzPts val="2100"/>
              <a:buFont typeface="Arial"/>
              <a:buChar char="•"/>
              <a:defRPr sz="2100" b="0" i="0" u="none" strike="noStrike" cap="none">
                <a:solidFill>
                  <a:srgbClr val="000000"/>
                </a:solidFill>
                <a:latin typeface="Arial"/>
                <a:ea typeface="Arial"/>
                <a:cs typeface="Arial"/>
                <a:sym typeface="Arial"/>
              </a:defRPr>
            </a:lvl6pPr>
            <a:lvl7pPr marL="3200400" marR="0" lvl="6" indent="-361950" algn="l">
              <a:lnSpc>
                <a:spcPct val="90000"/>
              </a:lnSpc>
              <a:spcBef>
                <a:spcPts val="800"/>
              </a:spcBef>
              <a:spcAft>
                <a:spcPts val="0"/>
              </a:spcAft>
              <a:buClr>
                <a:srgbClr val="000000"/>
              </a:buClr>
              <a:buSzPts val="2100"/>
              <a:buFont typeface="Arial"/>
              <a:buChar char="•"/>
              <a:defRPr sz="2100" b="0" i="0" u="none" strike="noStrike" cap="none">
                <a:solidFill>
                  <a:srgbClr val="000000"/>
                </a:solidFill>
                <a:latin typeface="Arial"/>
                <a:ea typeface="Arial"/>
                <a:cs typeface="Arial"/>
                <a:sym typeface="Arial"/>
              </a:defRPr>
            </a:lvl7pPr>
            <a:lvl8pPr marL="3657600" marR="0" lvl="7" indent="-361950" algn="l">
              <a:lnSpc>
                <a:spcPct val="90000"/>
              </a:lnSpc>
              <a:spcBef>
                <a:spcPts val="800"/>
              </a:spcBef>
              <a:spcAft>
                <a:spcPts val="0"/>
              </a:spcAft>
              <a:buClr>
                <a:srgbClr val="000000"/>
              </a:buClr>
              <a:buSzPts val="2100"/>
              <a:buFont typeface="Arial"/>
              <a:buChar char="•"/>
              <a:defRPr sz="2100" b="0" i="0" u="none" strike="noStrike" cap="none">
                <a:solidFill>
                  <a:srgbClr val="000000"/>
                </a:solidFill>
                <a:latin typeface="Arial"/>
                <a:ea typeface="Arial"/>
                <a:cs typeface="Arial"/>
                <a:sym typeface="Arial"/>
              </a:defRPr>
            </a:lvl8pPr>
            <a:lvl9pPr marL="4114800" marR="0" lvl="8" indent="-361950" algn="l">
              <a:lnSpc>
                <a:spcPct val="90000"/>
              </a:lnSpc>
              <a:spcBef>
                <a:spcPts val="800"/>
              </a:spcBef>
              <a:spcAft>
                <a:spcPts val="0"/>
              </a:spcAft>
              <a:buClr>
                <a:srgbClr val="000000"/>
              </a:buClr>
              <a:buSzPts val="2100"/>
              <a:buFont typeface="Arial"/>
              <a:buChar char="•"/>
              <a:defRPr sz="2100" b="0" i="0" u="none" strike="noStrike" cap="none">
                <a:solidFill>
                  <a:srgbClr val="000000"/>
                </a:solidFill>
                <a:latin typeface="Arial"/>
                <a:ea typeface="Arial"/>
                <a:cs typeface="Arial"/>
                <a:sym typeface="Arial"/>
              </a:defRPr>
            </a:lvl9pPr>
          </a:lstStyle>
          <a:p>
            <a:endParaRPr/>
          </a:p>
        </p:txBody>
      </p:sp>
      <p:sp>
        <p:nvSpPr>
          <p:cNvPr id="62" name="Google Shape;62;p11"/>
          <p:cNvSpPr txBox="1">
            <a:spLocks noGrp="1"/>
          </p:cNvSpPr>
          <p:nvPr>
            <p:ph type="sldNum" idx="12"/>
          </p:nvPr>
        </p:nvSpPr>
        <p:spPr>
          <a:xfrm>
            <a:off x="8310108" y="4805089"/>
            <a:ext cx="205200" cy="198300"/>
          </a:xfrm>
          <a:prstGeom prst="rect">
            <a:avLst/>
          </a:prstGeom>
          <a:noFill/>
          <a:ln>
            <a:noFill/>
          </a:ln>
        </p:spPr>
        <p:txBody>
          <a:bodyPr spcFirstLastPara="1" wrap="square" lIns="34275" tIns="34275" rIns="34275" bIns="34275" anchor="ctr" anchorCtr="0">
            <a:noAutofit/>
          </a:bodyPr>
          <a:lstStyle>
            <a:lvl1pPr marL="0" marR="0" lvl="0"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600"/>
              <a:buFont typeface="Roboto"/>
              <a:buNone/>
              <a:defRPr sz="3600" b="1"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1pPr>
            <a:lvl2pPr marL="914400" marR="0" lvl="1" indent="-342900" algn="l" rtl="0">
              <a:lnSpc>
                <a:spcPct val="115000"/>
              </a:lnSpc>
              <a:spcBef>
                <a:spcPts val="160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2pPr>
            <a:lvl3pPr marL="1371600" marR="0" lvl="2" indent="-342900" algn="l" rtl="0">
              <a:lnSpc>
                <a:spcPct val="115000"/>
              </a:lnSpc>
              <a:spcBef>
                <a:spcPts val="160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3pPr>
            <a:lvl4pPr marL="1828800" marR="0" lvl="3" indent="-342900" algn="l" rtl="0">
              <a:lnSpc>
                <a:spcPct val="115000"/>
              </a:lnSpc>
              <a:spcBef>
                <a:spcPts val="160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4pPr>
            <a:lvl5pPr marL="2286000" marR="0" lvl="4" indent="-342900" algn="l" rtl="0">
              <a:lnSpc>
                <a:spcPct val="115000"/>
              </a:lnSpc>
              <a:spcBef>
                <a:spcPts val="160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5pPr>
            <a:lvl6pPr marL="2743200" marR="0" lvl="5" indent="-342900" algn="l" rtl="0">
              <a:lnSpc>
                <a:spcPct val="115000"/>
              </a:lnSpc>
              <a:spcBef>
                <a:spcPts val="160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hyperlink" Target="https://inlearninglab.com/" TargetMode="External"/><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hyperlink" Target="http://www.keepindianalearning.org" TargetMode="External"/><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hyperlink" Target="http://www.youtube.com/watch?v=MqOhLg7gfYQ" TargetMode="External"/><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hyperlink" Target="http://www.youtube.com/watch?v=MqOhLg7gfYQ" TargetMode="External"/><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5" name="Google Shape;65;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66" name="Google Shape;66;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68" name="Google Shape;68;p14"/>
          <p:cNvSpPr txBox="1"/>
          <p:nvPr/>
        </p:nvSpPr>
        <p:spPr>
          <a:xfrm>
            <a:off x="2814140" y="3194240"/>
            <a:ext cx="3950782" cy="1107965"/>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3000" dirty="0">
                <a:solidFill>
                  <a:srgbClr val="17193C"/>
                </a:solidFill>
                <a:latin typeface="Roboto"/>
                <a:ea typeface="Roboto"/>
                <a:cs typeface="Roboto"/>
                <a:sym typeface="Roboto"/>
              </a:rPr>
              <a:t>Presentation by:</a:t>
            </a:r>
            <a:endParaRPr sz="3000" dirty="0">
              <a:solidFill>
                <a:srgbClr val="17193C"/>
              </a:solidFill>
              <a:latin typeface="Roboto"/>
              <a:ea typeface="Roboto"/>
              <a:cs typeface="Roboto"/>
              <a:sym typeface="Roboto"/>
            </a:endParaRPr>
          </a:p>
          <a:p>
            <a:pPr marL="0" lvl="0" indent="0" algn="r" rtl="0">
              <a:spcBef>
                <a:spcPts val="0"/>
              </a:spcBef>
              <a:spcAft>
                <a:spcPts val="0"/>
              </a:spcAft>
              <a:buNone/>
            </a:pPr>
            <a:r>
              <a:rPr lang="en" sz="3000" dirty="0">
                <a:solidFill>
                  <a:srgbClr val="17193C"/>
                </a:solidFill>
                <a:latin typeface="Roboto"/>
                <a:ea typeface="Roboto"/>
                <a:cs typeface="Roboto"/>
                <a:sym typeface="Roboto"/>
              </a:rPr>
              <a:t>Amanda McCammon</a:t>
            </a:r>
            <a:endParaRPr sz="3000" dirty="0">
              <a:solidFill>
                <a:srgbClr val="17193C"/>
              </a:solidFill>
              <a:latin typeface="Roboto"/>
              <a:ea typeface="Roboto"/>
              <a:cs typeface="Roboto"/>
              <a:sym typeface="Roboto"/>
            </a:endParaRPr>
          </a:p>
        </p:txBody>
      </p:sp>
      <p:sp>
        <p:nvSpPr>
          <p:cNvPr id="69" name="Google Shape;69;p14"/>
          <p:cNvSpPr txBox="1"/>
          <p:nvPr/>
        </p:nvSpPr>
        <p:spPr>
          <a:xfrm>
            <a:off x="1649222" y="57107"/>
            <a:ext cx="6411702" cy="221596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400" b="1" dirty="0">
                <a:solidFill>
                  <a:srgbClr val="17193C"/>
                </a:solidFill>
                <a:latin typeface="Roboto"/>
                <a:ea typeface="Roboto"/>
                <a:cs typeface="Roboto"/>
                <a:sym typeface="Roboto"/>
              </a:rPr>
              <a:t>The What, Why, Where, &amp; When of New Indiana Science Standards</a:t>
            </a:r>
            <a:endParaRPr sz="4400" b="1" dirty="0">
              <a:solidFill>
                <a:srgbClr val="17193C"/>
              </a:solidFill>
              <a:latin typeface="Roboto"/>
              <a:ea typeface="Roboto"/>
              <a:cs typeface="Roboto"/>
              <a:sym typeface="Roboto"/>
            </a:endParaRPr>
          </a:p>
        </p:txBody>
      </p:sp>
      <p:pic>
        <p:nvPicPr>
          <p:cNvPr id="2" name="Google Shape;75;p13">
            <a:extLst>
              <a:ext uri="{FF2B5EF4-FFF2-40B4-BE49-F238E27FC236}">
                <a16:creationId xmlns:a16="http://schemas.microsoft.com/office/drawing/2014/main" id="{BE9B75A9-38AB-FA1A-464A-C89DC6192871}"/>
              </a:ext>
            </a:extLst>
          </p:cNvPr>
          <p:cNvPicPr preferRelativeResize="0"/>
          <p:nvPr/>
        </p:nvPicPr>
        <p:blipFill rotWithShape="1">
          <a:blip r:embed="rId4">
            <a:alphaModFix/>
          </a:blip>
          <a:srcRect/>
          <a:stretch/>
        </p:blipFill>
        <p:spPr>
          <a:xfrm>
            <a:off x="6764922" y="1938897"/>
            <a:ext cx="2226923" cy="2266586"/>
          </a:xfrm>
          <a:prstGeom prst="rect">
            <a:avLst/>
          </a:prstGeom>
          <a:noFill/>
          <a:ln w="9525" cap="flat" cmpd="sng">
            <a:solidFill>
              <a:schemeClr val="dk2"/>
            </a:solidFill>
            <a:prstDash val="solid"/>
            <a:round/>
            <a:headEnd type="none" w="sm" len="sm"/>
            <a:tailEnd type="none" w="sm" len="sm"/>
          </a:ln>
          <a:effectLst>
            <a:outerShdw blurRad="57150" algn="bl" rotWithShape="0">
              <a:srgbClr val="000000">
                <a:alpha val="4863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21"/>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151" name="Google Shape;151;p21">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1"/>
          <p:cNvSpPr/>
          <p:nvPr/>
        </p:nvSpPr>
        <p:spPr>
          <a:xfrm>
            <a:off x="-69150" y="144050"/>
            <a:ext cx="9278700" cy="650700"/>
          </a:xfrm>
          <a:prstGeom prst="roundRect">
            <a:avLst>
              <a:gd name="adj" fmla="val 16667"/>
            </a:avLst>
          </a:prstGeom>
          <a:solidFill>
            <a:srgbClr val="ABD81A">
              <a:alpha val="4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1"/>
          <p:cNvSpPr txBox="1"/>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167A91"/>
                </a:solidFill>
                <a:latin typeface="Bebas Neue"/>
                <a:ea typeface="Bebas Neue"/>
                <a:cs typeface="Bebas Neue"/>
                <a:sym typeface="Bebas Neue"/>
              </a:rPr>
              <a:t>3D learning</a:t>
            </a:r>
            <a:endParaRPr sz="4800" b="1">
              <a:solidFill>
                <a:srgbClr val="167A91"/>
              </a:solidFill>
              <a:latin typeface="Roboto"/>
              <a:ea typeface="Roboto"/>
              <a:cs typeface="Roboto"/>
              <a:sym typeface="Roboto"/>
            </a:endParaRPr>
          </a:p>
        </p:txBody>
      </p:sp>
      <p:sp>
        <p:nvSpPr>
          <p:cNvPr id="154" name="Google Shape;154;p21"/>
          <p:cNvSpPr txBox="1"/>
          <p:nvPr/>
        </p:nvSpPr>
        <p:spPr>
          <a:xfrm>
            <a:off x="221250" y="1555700"/>
            <a:ext cx="5541600" cy="14175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accent6"/>
              </a:buClr>
              <a:buSzPts val="1800"/>
              <a:buChar char="●"/>
            </a:pPr>
            <a:r>
              <a:rPr lang="en" sz="1800" b="1">
                <a:solidFill>
                  <a:schemeClr val="accent6"/>
                </a:solidFill>
              </a:rPr>
              <a:t>Dimension 1: Practices (Blue)</a:t>
            </a:r>
            <a:endParaRPr sz="1800" b="1">
              <a:solidFill>
                <a:schemeClr val="accent6"/>
              </a:solidFill>
            </a:endParaRPr>
          </a:p>
          <a:p>
            <a:pPr marL="457200" lvl="0" indent="-342900" algn="l" rtl="0">
              <a:lnSpc>
                <a:spcPct val="115000"/>
              </a:lnSpc>
              <a:spcBef>
                <a:spcPts val="0"/>
              </a:spcBef>
              <a:spcAft>
                <a:spcPts val="0"/>
              </a:spcAft>
              <a:buClr>
                <a:schemeClr val="accent6"/>
              </a:buClr>
              <a:buSzPts val="1800"/>
              <a:buChar char="●"/>
            </a:pPr>
            <a:r>
              <a:rPr lang="en" sz="1800" b="1">
                <a:solidFill>
                  <a:schemeClr val="accent6"/>
                </a:solidFill>
              </a:rPr>
              <a:t>Dimension 2: Crosscutting Concepts (Green)</a:t>
            </a:r>
            <a:endParaRPr sz="1800" b="1">
              <a:solidFill>
                <a:schemeClr val="accent6"/>
              </a:solidFill>
            </a:endParaRPr>
          </a:p>
          <a:p>
            <a:pPr marL="457200" lvl="0" indent="-342900" algn="l" rtl="0">
              <a:lnSpc>
                <a:spcPct val="115000"/>
              </a:lnSpc>
              <a:spcBef>
                <a:spcPts val="0"/>
              </a:spcBef>
              <a:spcAft>
                <a:spcPts val="0"/>
              </a:spcAft>
              <a:buClr>
                <a:schemeClr val="accent6"/>
              </a:buClr>
              <a:buSzPts val="1800"/>
              <a:buChar char="●"/>
            </a:pPr>
            <a:r>
              <a:rPr lang="en" sz="1800" b="1">
                <a:solidFill>
                  <a:schemeClr val="accent6"/>
                </a:solidFill>
              </a:rPr>
              <a:t>Dimension 3: Disciplinary Core Ideas (Orange) </a:t>
            </a:r>
            <a:endParaRPr sz="1800">
              <a:solidFill>
                <a:schemeClr val="accent6"/>
              </a:solidFill>
            </a:endParaRPr>
          </a:p>
        </p:txBody>
      </p:sp>
      <p:pic>
        <p:nvPicPr>
          <p:cNvPr id="155" name="Google Shape;155;p21"/>
          <p:cNvPicPr preferRelativeResize="0"/>
          <p:nvPr/>
        </p:nvPicPr>
        <p:blipFill rotWithShape="1">
          <a:blip r:embed="rId5">
            <a:alphaModFix/>
          </a:blip>
          <a:srcRect t="2625" b="1918"/>
          <a:stretch/>
        </p:blipFill>
        <p:spPr>
          <a:xfrm>
            <a:off x="5563050" y="794750"/>
            <a:ext cx="3504530" cy="3345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2"/>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161" name="Google Shape;161;p22">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2"/>
          <p:cNvSpPr/>
          <p:nvPr/>
        </p:nvSpPr>
        <p:spPr>
          <a:xfrm>
            <a:off x="-69150" y="144050"/>
            <a:ext cx="9278700" cy="650700"/>
          </a:xfrm>
          <a:prstGeom prst="roundRect">
            <a:avLst>
              <a:gd name="adj" fmla="val 16667"/>
            </a:avLst>
          </a:prstGeom>
          <a:solidFill>
            <a:srgbClr val="ABD81A">
              <a:alpha val="4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2"/>
          <p:cNvSpPr txBox="1"/>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167A91"/>
                </a:solidFill>
                <a:latin typeface="Bebas Neue"/>
                <a:ea typeface="Bebas Neue"/>
                <a:cs typeface="Bebas Neue"/>
                <a:sym typeface="Bebas Neue"/>
              </a:rPr>
              <a:t>Friendly reminder</a:t>
            </a:r>
            <a:endParaRPr sz="4800" b="1">
              <a:solidFill>
                <a:srgbClr val="167A91"/>
              </a:solidFill>
              <a:latin typeface="Roboto"/>
              <a:ea typeface="Roboto"/>
              <a:cs typeface="Roboto"/>
              <a:sym typeface="Roboto"/>
            </a:endParaRPr>
          </a:p>
        </p:txBody>
      </p:sp>
      <p:sp>
        <p:nvSpPr>
          <p:cNvPr id="164" name="Google Shape;164;p22"/>
          <p:cNvSpPr txBox="1"/>
          <p:nvPr/>
        </p:nvSpPr>
        <p:spPr>
          <a:xfrm>
            <a:off x="382650" y="1383950"/>
            <a:ext cx="5104200" cy="15054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r>
              <a:rPr lang="en" sz="2600">
                <a:solidFill>
                  <a:schemeClr val="accent6"/>
                </a:solidFill>
              </a:rPr>
              <a:t>Science must be done throughout the year, every year, with </a:t>
            </a:r>
            <a:r>
              <a:rPr lang="en" sz="2600" b="1">
                <a:solidFill>
                  <a:schemeClr val="accent6"/>
                </a:solidFill>
              </a:rPr>
              <a:t>ALL</a:t>
            </a:r>
            <a:r>
              <a:rPr lang="en" sz="2600">
                <a:solidFill>
                  <a:schemeClr val="accent6"/>
                </a:solidFill>
              </a:rPr>
              <a:t> students!</a:t>
            </a:r>
            <a:endParaRPr sz="2600">
              <a:solidFill>
                <a:schemeClr val="accent6"/>
              </a:solidFill>
            </a:endParaRPr>
          </a:p>
        </p:txBody>
      </p:sp>
      <p:pic>
        <p:nvPicPr>
          <p:cNvPr id="165" name="Google Shape;165;p22"/>
          <p:cNvPicPr preferRelativeResize="0"/>
          <p:nvPr/>
        </p:nvPicPr>
        <p:blipFill rotWithShape="1">
          <a:blip r:embed="rId5">
            <a:alphaModFix/>
          </a:blip>
          <a:srcRect b="21482"/>
          <a:stretch/>
        </p:blipFill>
        <p:spPr>
          <a:xfrm>
            <a:off x="5585225" y="885025"/>
            <a:ext cx="2906350" cy="3299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3"/>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171" name="Google Shape;171;p23">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3"/>
          <p:cNvSpPr/>
          <p:nvPr/>
        </p:nvSpPr>
        <p:spPr>
          <a:xfrm>
            <a:off x="-69150" y="144050"/>
            <a:ext cx="9278700" cy="650700"/>
          </a:xfrm>
          <a:prstGeom prst="roundRect">
            <a:avLst>
              <a:gd name="adj" fmla="val 16667"/>
            </a:avLst>
          </a:prstGeom>
          <a:solidFill>
            <a:srgbClr val="ABD81A">
              <a:alpha val="4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3"/>
          <p:cNvSpPr txBox="1"/>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167A91"/>
                </a:solidFill>
                <a:latin typeface="Bebas Neue"/>
                <a:ea typeface="Bebas Neue"/>
                <a:cs typeface="Bebas Neue"/>
                <a:sym typeface="Bebas Neue"/>
              </a:rPr>
              <a:t>WHEN</a:t>
            </a:r>
            <a:endParaRPr sz="4800" b="1">
              <a:solidFill>
                <a:srgbClr val="167A91"/>
              </a:solidFill>
              <a:latin typeface="Roboto"/>
              <a:ea typeface="Roboto"/>
              <a:cs typeface="Roboto"/>
              <a:sym typeface="Roboto"/>
            </a:endParaRPr>
          </a:p>
        </p:txBody>
      </p:sp>
      <p:pic>
        <p:nvPicPr>
          <p:cNvPr id="174" name="Google Shape;174;p23"/>
          <p:cNvPicPr preferRelativeResize="0"/>
          <p:nvPr/>
        </p:nvPicPr>
        <p:blipFill>
          <a:blip r:embed="rId5">
            <a:alphaModFix/>
          </a:blip>
          <a:stretch>
            <a:fillRect/>
          </a:stretch>
        </p:blipFill>
        <p:spPr>
          <a:xfrm>
            <a:off x="311700" y="1536875"/>
            <a:ext cx="8737076" cy="1864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24"/>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180" name="Google Shape;180;p24">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4"/>
          <p:cNvSpPr/>
          <p:nvPr/>
        </p:nvSpPr>
        <p:spPr>
          <a:xfrm>
            <a:off x="-69150" y="144050"/>
            <a:ext cx="9278700" cy="650700"/>
          </a:xfrm>
          <a:prstGeom prst="roundRect">
            <a:avLst>
              <a:gd name="adj" fmla="val 16667"/>
            </a:avLst>
          </a:prstGeom>
          <a:solidFill>
            <a:srgbClr val="ABD81A">
              <a:alpha val="4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4"/>
          <p:cNvSpPr txBox="1"/>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167A91"/>
                </a:solidFill>
                <a:latin typeface="Bebas Neue"/>
                <a:ea typeface="Bebas Neue"/>
                <a:cs typeface="Bebas Neue"/>
                <a:sym typeface="Bebas Neue"/>
              </a:rPr>
              <a:t>WHERE can i find information &amp; resources</a:t>
            </a:r>
            <a:endParaRPr sz="4800" b="1">
              <a:solidFill>
                <a:srgbClr val="167A91"/>
              </a:solidFill>
              <a:latin typeface="Roboto"/>
              <a:ea typeface="Roboto"/>
              <a:cs typeface="Roboto"/>
              <a:sym typeface="Roboto"/>
            </a:endParaRPr>
          </a:p>
        </p:txBody>
      </p:sp>
      <p:sp>
        <p:nvSpPr>
          <p:cNvPr id="183" name="Google Shape;183;p24"/>
          <p:cNvSpPr txBox="1"/>
          <p:nvPr/>
        </p:nvSpPr>
        <p:spPr>
          <a:xfrm>
            <a:off x="210025" y="1292500"/>
            <a:ext cx="8247300" cy="1994700"/>
          </a:xfrm>
          <a:prstGeom prst="rect">
            <a:avLst/>
          </a:prstGeom>
          <a:noFill/>
          <a:ln>
            <a:noFill/>
          </a:ln>
        </p:spPr>
        <p:txBody>
          <a:bodyPr spcFirstLastPara="1" wrap="square" lIns="91425" tIns="91425" rIns="91425" bIns="91425" anchor="t" anchorCtr="0">
            <a:spAutoFit/>
          </a:bodyPr>
          <a:lstStyle/>
          <a:p>
            <a:pPr marL="457200" lvl="0" indent="-361950" algn="l" rtl="0">
              <a:lnSpc>
                <a:spcPct val="115000"/>
              </a:lnSpc>
              <a:spcBef>
                <a:spcPts val="0"/>
              </a:spcBef>
              <a:spcAft>
                <a:spcPts val="0"/>
              </a:spcAft>
              <a:buClr>
                <a:schemeClr val="accent6"/>
              </a:buClr>
              <a:buSzPts val="2100"/>
              <a:buChar char="●"/>
            </a:pPr>
            <a:r>
              <a:rPr lang="en" sz="2100">
                <a:solidFill>
                  <a:schemeClr val="accent6"/>
                </a:solidFill>
              </a:rPr>
              <a:t>IDOE webpage - Indiana Science &amp; CS Standards</a:t>
            </a:r>
            <a:endParaRPr sz="2100">
              <a:solidFill>
                <a:schemeClr val="accent6"/>
              </a:solidFill>
            </a:endParaRPr>
          </a:p>
          <a:p>
            <a:pPr marL="457200" lvl="0" indent="-361950" algn="l" rtl="0">
              <a:lnSpc>
                <a:spcPct val="115000"/>
              </a:lnSpc>
              <a:spcBef>
                <a:spcPts val="0"/>
              </a:spcBef>
              <a:spcAft>
                <a:spcPts val="0"/>
              </a:spcAft>
              <a:buClr>
                <a:schemeClr val="accent6"/>
              </a:buClr>
              <a:buSzPts val="2100"/>
              <a:buChar char="●"/>
            </a:pPr>
            <a:r>
              <a:rPr lang="en" sz="2100">
                <a:solidFill>
                  <a:schemeClr val="accent6"/>
                </a:solidFill>
              </a:rPr>
              <a:t>NGSS webpage</a:t>
            </a:r>
            <a:endParaRPr sz="2100">
              <a:solidFill>
                <a:schemeClr val="accent6"/>
              </a:solidFill>
            </a:endParaRPr>
          </a:p>
          <a:p>
            <a:pPr marL="457200" lvl="0" indent="-361950" algn="l" rtl="0">
              <a:lnSpc>
                <a:spcPct val="115000"/>
              </a:lnSpc>
              <a:spcBef>
                <a:spcPts val="0"/>
              </a:spcBef>
              <a:spcAft>
                <a:spcPts val="0"/>
              </a:spcAft>
              <a:buClr>
                <a:schemeClr val="accent6"/>
              </a:buClr>
              <a:buSzPts val="2100"/>
              <a:buChar char="●"/>
            </a:pPr>
            <a:r>
              <a:rPr lang="en" sz="2100" b="1">
                <a:solidFill>
                  <a:schemeClr val="accent6"/>
                </a:solidFill>
              </a:rPr>
              <a:t>IDOE curated collections in the Learning Lab</a:t>
            </a:r>
            <a:endParaRPr sz="2100" b="1">
              <a:solidFill>
                <a:schemeClr val="accent6"/>
              </a:solidFill>
            </a:endParaRPr>
          </a:p>
          <a:p>
            <a:pPr marL="0" lvl="0" indent="0" algn="l" rtl="0">
              <a:lnSpc>
                <a:spcPct val="115000"/>
              </a:lnSpc>
              <a:spcBef>
                <a:spcPts val="0"/>
              </a:spcBef>
              <a:spcAft>
                <a:spcPts val="0"/>
              </a:spcAft>
              <a:buNone/>
            </a:pPr>
            <a:endParaRPr sz="2100">
              <a:solidFill>
                <a:schemeClr val="accent6"/>
              </a:solidFill>
            </a:endParaRPr>
          </a:p>
          <a:p>
            <a:pPr marL="0" lvl="0" indent="0" algn="l" rtl="0">
              <a:lnSpc>
                <a:spcPct val="115000"/>
              </a:lnSpc>
              <a:spcBef>
                <a:spcPts val="0"/>
              </a:spcBef>
              <a:spcAft>
                <a:spcPts val="0"/>
              </a:spcAft>
              <a:buNone/>
            </a:pPr>
            <a:endParaRPr sz="2100">
              <a:solidFill>
                <a:schemeClr val="accent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25"/>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189" name="Google Shape;189;p25">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5"/>
          <p:cNvSpPr/>
          <p:nvPr/>
        </p:nvSpPr>
        <p:spPr>
          <a:xfrm>
            <a:off x="-69150" y="144050"/>
            <a:ext cx="9278700" cy="650700"/>
          </a:xfrm>
          <a:prstGeom prst="roundRect">
            <a:avLst>
              <a:gd name="adj" fmla="val 16667"/>
            </a:avLst>
          </a:prstGeom>
          <a:solidFill>
            <a:srgbClr val="ABD81A">
              <a:alpha val="4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5"/>
          <p:cNvSpPr txBox="1"/>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167A91"/>
                </a:solidFill>
                <a:latin typeface="Bebas Neue"/>
                <a:ea typeface="Bebas Neue"/>
                <a:cs typeface="Bebas Neue"/>
                <a:sym typeface="Bebas Neue"/>
              </a:rPr>
              <a:t>Ngss info</a:t>
            </a:r>
            <a:endParaRPr sz="4800" b="1">
              <a:solidFill>
                <a:srgbClr val="167A91"/>
              </a:solidFill>
              <a:latin typeface="Roboto"/>
              <a:ea typeface="Roboto"/>
              <a:cs typeface="Roboto"/>
              <a:sym typeface="Roboto"/>
            </a:endParaRPr>
          </a:p>
        </p:txBody>
      </p:sp>
      <p:pic>
        <p:nvPicPr>
          <p:cNvPr id="192" name="Google Shape;192;p25"/>
          <p:cNvPicPr preferRelativeResize="0"/>
          <p:nvPr/>
        </p:nvPicPr>
        <p:blipFill>
          <a:blip r:embed="rId5">
            <a:alphaModFix/>
          </a:blip>
          <a:stretch>
            <a:fillRect/>
          </a:stretch>
        </p:blipFill>
        <p:spPr>
          <a:xfrm>
            <a:off x="660375" y="1025788"/>
            <a:ext cx="7823250" cy="3081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26"/>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198" name="Google Shape;198;p26">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6"/>
          <p:cNvSpPr/>
          <p:nvPr/>
        </p:nvSpPr>
        <p:spPr>
          <a:xfrm>
            <a:off x="-69150" y="144050"/>
            <a:ext cx="9278700" cy="650700"/>
          </a:xfrm>
          <a:prstGeom prst="roundRect">
            <a:avLst>
              <a:gd name="adj" fmla="val 16667"/>
            </a:avLst>
          </a:prstGeom>
          <a:solidFill>
            <a:srgbClr val="ABD81A">
              <a:alpha val="4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6"/>
          <p:cNvSpPr txBox="1"/>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167A91"/>
                </a:solidFill>
                <a:latin typeface="Bebas Neue"/>
                <a:ea typeface="Bebas Neue"/>
                <a:cs typeface="Bebas Neue"/>
                <a:sym typeface="Bebas Neue"/>
              </a:rPr>
              <a:t>Building administration</a:t>
            </a:r>
            <a:endParaRPr sz="4800" b="1">
              <a:solidFill>
                <a:srgbClr val="167A91"/>
              </a:solidFill>
              <a:latin typeface="Roboto"/>
              <a:ea typeface="Roboto"/>
              <a:cs typeface="Roboto"/>
              <a:sym typeface="Roboto"/>
            </a:endParaRPr>
          </a:p>
        </p:txBody>
      </p:sp>
      <p:pic>
        <p:nvPicPr>
          <p:cNvPr id="201" name="Google Shape;201;p26"/>
          <p:cNvPicPr preferRelativeResize="0"/>
          <p:nvPr/>
        </p:nvPicPr>
        <p:blipFill>
          <a:blip r:embed="rId5">
            <a:alphaModFix/>
          </a:blip>
          <a:stretch>
            <a:fillRect/>
          </a:stretch>
        </p:blipFill>
        <p:spPr>
          <a:xfrm>
            <a:off x="1057300" y="999788"/>
            <a:ext cx="6827933" cy="31333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27"/>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207" name="Google Shape;207;p27">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7"/>
          <p:cNvSpPr/>
          <p:nvPr/>
        </p:nvSpPr>
        <p:spPr>
          <a:xfrm>
            <a:off x="-69150" y="144050"/>
            <a:ext cx="9278700" cy="650700"/>
          </a:xfrm>
          <a:prstGeom prst="roundRect">
            <a:avLst>
              <a:gd name="adj" fmla="val 16667"/>
            </a:avLst>
          </a:prstGeom>
          <a:solidFill>
            <a:srgbClr val="ABD81A">
              <a:alpha val="4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7"/>
          <p:cNvSpPr txBox="1"/>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167A91"/>
                </a:solidFill>
                <a:latin typeface="Bebas Neue"/>
                <a:ea typeface="Bebas Neue"/>
                <a:cs typeface="Bebas Neue"/>
                <a:sym typeface="Bebas Neue"/>
              </a:rPr>
              <a:t>district administration</a:t>
            </a:r>
            <a:endParaRPr sz="4800" b="1">
              <a:solidFill>
                <a:srgbClr val="167A91"/>
              </a:solidFill>
              <a:latin typeface="Roboto"/>
              <a:ea typeface="Roboto"/>
              <a:cs typeface="Roboto"/>
              <a:sym typeface="Roboto"/>
            </a:endParaRPr>
          </a:p>
        </p:txBody>
      </p:sp>
      <p:pic>
        <p:nvPicPr>
          <p:cNvPr id="210" name="Google Shape;210;p27"/>
          <p:cNvPicPr preferRelativeResize="0"/>
          <p:nvPr/>
        </p:nvPicPr>
        <p:blipFill>
          <a:blip r:embed="rId5">
            <a:alphaModFix/>
          </a:blip>
          <a:stretch>
            <a:fillRect/>
          </a:stretch>
        </p:blipFill>
        <p:spPr>
          <a:xfrm>
            <a:off x="1660238" y="905747"/>
            <a:ext cx="5819925" cy="322302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28"/>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216" name="Google Shape;216;p28">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8"/>
          <p:cNvSpPr/>
          <p:nvPr/>
        </p:nvSpPr>
        <p:spPr>
          <a:xfrm>
            <a:off x="-69150" y="144050"/>
            <a:ext cx="9278700" cy="650700"/>
          </a:xfrm>
          <a:prstGeom prst="roundRect">
            <a:avLst>
              <a:gd name="adj" fmla="val 16667"/>
            </a:avLst>
          </a:prstGeom>
          <a:solidFill>
            <a:srgbClr val="ABD81A">
              <a:alpha val="4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8"/>
          <p:cNvSpPr txBox="1"/>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167A91"/>
                </a:solidFill>
                <a:latin typeface="Bebas Neue"/>
                <a:ea typeface="Bebas Neue"/>
                <a:cs typeface="Bebas Neue"/>
                <a:sym typeface="Bebas Neue"/>
              </a:rPr>
              <a:t>Teachers - Building background knowledge</a:t>
            </a:r>
            <a:endParaRPr sz="4800" b="1">
              <a:solidFill>
                <a:srgbClr val="167A91"/>
              </a:solidFill>
              <a:latin typeface="Roboto"/>
              <a:ea typeface="Roboto"/>
              <a:cs typeface="Roboto"/>
              <a:sym typeface="Roboto"/>
            </a:endParaRPr>
          </a:p>
        </p:txBody>
      </p:sp>
      <p:pic>
        <p:nvPicPr>
          <p:cNvPr id="219" name="Google Shape;219;p28"/>
          <p:cNvPicPr preferRelativeResize="0"/>
          <p:nvPr/>
        </p:nvPicPr>
        <p:blipFill>
          <a:blip r:embed="rId5">
            <a:alphaModFix/>
          </a:blip>
          <a:stretch>
            <a:fillRect/>
          </a:stretch>
        </p:blipFill>
        <p:spPr>
          <a:xfrm>
            <a:off x="2181863" y="927000"/>
            <a:ext cx="4780272" cy="3186838"/>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29"/>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225" name="Google Shape;225;p29">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9"/>
          <p:cNvSpPr/>
          <p:nvPr/>
        </p:nvSpPr>
        <p:spPr>
          <a:xfrm>
            <a:off x="-69150" y="144050"/>
            <a:ext cx="9278700" cy="650700"/>
          </a:xfrm>
          <a:prstGeom prst="roundRect">
            <a:avLst>
              <a:gd name="adj" fmla="val 16667"/>
            </a:avLst>
          </a:prstGeom>
          <a:solidFill>
            <a:srgbClr val="ABD81A">
              <a:alpha val="4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9"/>
          <p:cNvSpPr txBox="1"/>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167A91"/>
                </a:solidFill>
                <a:latin typeface="Bebas Neue"/>
                <a:ea typeface="Bebas Neue"/>
                <a:cs typeface="Bebas Neue"/>
                <a:sym typeface="Bebas Neue"/>
              </a:rPr>
              <a:t>Teachers - 2022 Science frameworks</a:t>
            </a:r>
            <a:endParaRPr sz="4800" b="1">
              <a:solidFill>
                <a:srgbClr val="167A91"/>
              </a:solidFill>
              <a:latin typeface="Roboto"/>
              <a:ea typeface="Roboto"/>
              <a:cs typeface="Roboto"/>
              <a:sym typeface="Roboto"/>
            </a:endParaRPr>
          </a:p>
        </p:txBody>
      </p:sp>
      <p:pic>
        <p:nvPicPr>
          <p:cNvPr id="228" name="Google Shape;228;p29"/>
          <p:cNvPicPr preferRelativeResize="0"/>
          <p:nvPr/>
        </p:nvPicPr>
        <p:blipFill rotWithShape="1">
          <a:blip r:embed="rId5">
            <a:alphaModFix/>
          </a:blip>
          <a:srcRect l="964" t="2997" r="76699" b="22431"/>
          <a:stretch/>
        </p:blipFill>
        <p:spPr>
          <a:xfrm>
            <a:off x="311700" y="1284363"/>
            <a:ext cx="3385375" cy="2564150"/>
          </a:xfrm>
          <a:prstGeom prst="rect">
            <a:avLst/>
          </a:prstGeom>
          <a:noFill/>
          <a:ln>
            <a:noFill/>
          </a:ln>
        </p:spPr>
      </p:pic>
      <p:pic>
        <p:nvPicPr>
          <p:cNvPr id="229" name="Google Shape;229;p29"/>
          <p:cNvPicPr preferRelativeResize="0"/>
          <p:nvPr/>
        </p:nvPicPr>
        <p:blipFill rotWithShape="1">
          <a:blip r:embed="rId6">
            <a:alphaModFix/>
          </a:blip>
          <a:srcRect t="2950"/>
          <a:stretch/>
        </p:blipFill>
        <p:spPr>
          <a:xfrm>
            <a:off x="3897663" y="916763"/>
            <a:ext cx="5009012" cy="3193088"/>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30"/>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235" name="Google Shape;235;p30">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0"/>
          <p:cNvSpPr/>
          <p:nvPr/>
        </p:nvSpPr>
        <p:spPr>
          <a:xfrm>
            <a:off x="-69150" y="144050"/>
            <a:ext cx="9278700" cy="650700"/>
          </a:xfrm>
          <a:prstGeom prst="roundRect">
            <a:avLst>
              <a:gd name="adj" fmla="val 16667"/>
            </a:avLst>
          </a:prstGeom>
          <a:solidFill>
            <a:srgbClr val="ABD81A">
              <a:alpha val="4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0"/>
          <p:cNvSpPr txBox="1"/>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167A91"/>
                </a:solidFill>
                <a:latin typeface="Bebas Neue"/>
                <a:ea typeface="Bebas Neue"/>
                <a:cs typeface="Bebas Neue"/>
                <a:sym typeface="Bebas Neue"/>
              </a:rPr>
              <a:t>Teacher Resources</a:t>
            </a:r>
            <a:endParaRPr sz="4800" b="1">
              <a:solidFill>
                <a:srgbClr val="167A91"/>
              </a:solidFill>
              <a:latin typeface="Roboto"/>
              <a:ea typeface="Roboto"/>
              <a:cs typeface="Roboto"/>
              <a:sym typeface="Roboto"/>
            </a:endParaRPr>
          </a:p>
        </p:txBody>
      </p:sp>
      <p:pic>
        <p:nvPicPr>
          <p:cNvPr id="238" name="Google Shape;238;p30"/>
          <p:cNvPicPr preferRelativeResize="0"/>
          <p:nvPr/>
        </p:nvPicPr>
        <p:blipFill>
          <a:blip r:embed="rId5">
            <a:alphaModFix/>
          </a:blip>
          <a:stretch>
            <a:fillRect/>
          </a:stretch>
        </p:blipFill>
        <p:spPr>
          <a:xfrm>
            <a:off x="1234477" y="917098"/>
            <a:ext cx="6675049" cy="3086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3"/>
          <p:cNvPicPr preferRelativeResize="0"/>
          <p:nvPr/>
        </p:nvPicPr>
        <p:blipFill rotWithShape="1">
          <a:blip r:embed="rId3">
            <a:alphaModFix/>
          </a:blip>
          <a:srcRect/>
          <a:stretch/>
        </p:blipFill>
        <p:spPr>
          <a:xfrm>
            <a:off x="5709701" y="1070400"/>
            <a:ext cx="2736499" cy="2736499"/>
          </a:xfrm>
          <a:prstGeom prst="rect">
            <a:avLst/>
          </a:prstGeom>
          <a:noFill/>
          <a:ln w="9525" cap="flat" cmpd="sng">
            <a:solidFill>
              <a:schemeClr val="dk2"/>
            </a:solidFill>
            <a:prstDash val="solid"/>
            <a:round/>
            <a:headEnd type="none" w="sm" len="sm"/>
            <a:tailEnd type="none" w="sm" len="sm"/>
          </a:ln>
          <a:effectLst>
            <a:outerShdw blurRad="57150" algn="bl" rotWithShape="0">
              <a:srgbClr val="000000">
                <a:alpha val="48630"/>
              </a:srgbClr>
            </a:outerShdw>
          </a:effectLst>
        </p:spPr>
      </p:pic>
      <p:sp>
        <p:nvSpPr>
          <p:cNvPr id="76" name="Google Shape;76;p13"/>
          <p:cNvSpPr txBox="1"/>
          <p:nvPr/>
        </p:nvSpPr>
        <p:spPr>
          <a:xfrm>
            <a:off x="456150" y="1299700"/>
            <a:ext cx="5033400" cy="2277900"/>
          </a:xfrm>
          <a:prstGeom prst="rect">
            <a:avLst/>
          </a:prstGeom>
          <a:noFill/>
          <a:ln>
            <a:noFill/>
          </a:ln>
        </p:spPr>
        <p:txBody>
          <a:bodyPr spcFirstLastPara="1" wrap="square" lIns="91425" tIns="91425" rIns="91425" bIns="91425" anchor="t" anchorCtr="0">
            <a:spAutoFit/>
          </a:bodyPr>
          <a:lstStyle/>
          <a:p>
            <a:pPr marL="457200" marR="0" lvl="0" indent="-336550" algn="l" rtl="0">
              <a:lnSpc>
                <a:spcPct val="100000"/>
              </a:lnSpc>
              <a:spcBef>
                <a:spcPts val="0"/>
              </a:spcBef>
              <a:spcAft>
                <a:spcPts val="0"/>
              </a:spcAft>
              <a:buClr>
                <a:srgbClr val="000000"/>
              </a:buClr>
              <a:buSzPts val="1700"/>
              <a:buFont typeface="Roboto"/>
              <a:buChar char="❖"/>
            </a:pPr>
            <a:r>
              <a:rPr lang="en" sz="1700">
                <a:latin typeface="Roboto"/>
                <a:ea typeface="Roboto"/>
                <a:cs typeface="Roboto"/>
                <a:sym typeface="Roboto"/>
              </a:rPr>
              <a:t>Over 17</a:t>
            </a:r>
            <a:r>
              <a:rPr lang="en" sz="1700" b="0" i="0" u="none" strike="noStrike" cap="none">
                <a:solidFill>
                  <a:srgbClr val="000000"/>
                </a:solidFill>
                <a:latin typeface="Roboto"/>
                <a:ea typeface="Roboto"/>
                <a:cs typeface="Roboto"/>
                <a:sym typeface="Roboto"/>
              </a:rPr>
              <a:t> Years in Indiana Public Education</a:t>
            </a:r>
            <a:endParaRPr sz="1700" b="0" i="0" u="none" strike="noStrike" cap="none">
              <a:solidFill>
                <a:srgbClr val="000000"/>
              </a:solidFill>
              <a:latin typeface="Roboto"/>
              <a:ea typeface="Roboto"/>
              <a:cs typeface="Roboto"/>
              <a:sym typeface="Roboto"/>
            </a:endParaRPr>
          </a:p>
          <a:p>
            <a:pPr marL="457200" marR="0" lvl="0" indent="-336550" algn="l" rtl="0">
              <a:lnSpc>
                <a:spcPct val="100000"/>
              </a:lnSpc>
              <a:spcBef>
                <a:spcPts val="0"/>
              </a:spcBef>
              <a:spcAft>
                <a:spcPts val="0"/>
              </a:spcAft>
              <a:buClr>
                <a:srgbClr val="000000"/>
              </a:buClr>
              <a:buSzPts val="1700"/>
              <a:buFont typeface="Roboto"/>
              <a:buChar char="❖"/>
            </a:pPr>
            <a:r>
              <a:rPr lang="en" sz="1700" b="0" i="0" u="none" strike="noStrike" cap="none">
                <a:solidFill>
                  <a:srgbClr val="000000"/>
                </a:solidFill>
                <a:latin typeface="Roboto"/>
                <a:ea typeface="Roboto"/>
                <a:cs typeface="Roboto"/>
                <a:sym typeface="Roboto"/>
              </a:rPr>
              <a:t>Former Teacher, Building Administrator, CTE Director, Student Services Coordinator, </a:t>
            </a:r>
            <a:r>
              <a:rPr lang="en" sz="1700">
                <a:latin typeface="Roboto"/>
                <a:ea typeface="Roboto"/>
                <a:cs typeface="Roboto"/>
                <a:sym typeface="Roboto"/>
              </a:rPr>
              <a:t>&amp;</a:t>
            </a:r>
            <a:r>
              <a:rPr lang="en" sz="1700" b="0" i="0" u="none" strike="noStrike" cap="none">
                <a:solidFill>
                  <a:srgbClr val="000000"/>
                </a:solidFill>
                <a:latin typeface="Roboto"/>
                <a:ea typeface="Roboto"/>
                <a:cs typeface="Roboto"/>
                <a:sym typeface="Roboto"/>
              </a:rPr>
              <a:t> Assistant Superintendent</a:t>
            </a:r>
            <a:endParaRPr sz="1700" b="0" i="0" u="none" strike="noStrike" cap="none">
              <a:solidFill>
                <a:srgbClr val="000000"/>
              </a:solidFill>
              <a:latin typeface="Roboto"/>
              <a:ea typeface="Roboto"/>
              <a:cs typeface="Roboto"/>
              <a:sym typeface="Roboto"/>
            </a:endParaRPr>
          </a:p>
          <a:p>
            <a:pPr marL="457200" marR="0" lvl="0" indent="-336550" algn="l" rtl="0">
              <a:lnSpc>
                <a:spcPct val="100000"/>
              </a:lnSpc>
              <a:spcBef>
                <a:spcPts val="0"/>
              </a:spcBef>
              <a:spcAft>
                <a:spcPts val="0"/>
              </a:spcAft>
              <a:buClr>
                <a:srgbClr val="000000"/>
              </a:buClr>
              <a:buSzPts val="1700"/>
              <a:buFont typeface="Roboto"/>
              <a:buChar char="❖"/>
            </a:pPr>
            <a:r>
              <a:rPr lang="en" sz="1700" b="0" i="0" u="none" strike="noStrike" cap="none">
                <a:solidFill>
                  <a:srgbClr val="000000"/>
                </a:solidFill>
                <a:latin typeface="Roboto"/>
                <a:ea typeface="Roboto"/>
                <a:cs typeface="Roboto"/>
                <a:sym typeface="Roboto"/>
              </a:rPr>
              <a:t>Former IDOE Chief of Workforce &amp; STEM Alliance </a:t>
            </a:r>
            <a:endParaRPr sz="1700" b="0" i="0" u="none" strike="noStrike" cap="none">
              <a:solidFill>
                <a:srgbClr val="000000"/>
              </a:solidFill>
              <a:latin typeface="Roboto"/>
              <a:ea typeface="Roboto"/>
              <a:cs typeface="Roboto"/>
              <a:sym typeface="Roboto"/>
            </a:endParaRPr>
          </a:p>
          <a:p>
            <a:pPr marL="457200" marR="0" lvl="0" indent="-336550" algn="l" rtl="0">
              <a:lnSpc>
                <a:spcPct val="100000"/>
              </a:lnSpc>
              <a:spcBef>
                <a:spcPts val="0"/>
              </a:spcBef>
              <a:spcAft>
                <a:spcPts val="0"/>
              </a:spcAft>
              <a:buClr>
                <a:srgbClr val="000000"/>
              </a:buClr>
              <a:buSzPts val="1700"/>
              <a:buFont typeface="Roboto"/>
              <a:buChar char="❖"/>
            </a:pPr>
            <a:r>
              <a:rPr lang="en" sz="1700" b="0" i="0" u="none" strike="noStrike" cap="none">
                <a:solidFill>
                  <a:srgbClr val="000000"/>
                </a:solidFill>
                <a:latin typeface="Roboto"/>
                <a:ea typeface="Roboto"/>
                <a:cs typeface="Roboto"/>
                <a:sym typeface="Roboto"/>
              </a:rPr>
              <a:t>KInL STEM Synergy Coordinator </a:t>
            </a:r>
            <a:endParaRPr sz="1700">
              <a:latin typeface="Roboto"/>
              <a:ea typeface="Roboto"/>
              <a:cs typeface="Roboto"/>
              <a:sym typeface="Roboto"/>
            </a:endParaRPr>
          </a:p>
          <a:p>
            <a:pPr marL="457200" marR="0" lvl="0" indent="-336550" algn="l" rtl="0">
              <a:lnSpc>
                <a:spcPct val="100000"/>
              </a:lnSpc>
              <a:spcBef>
                <a:spcPts val="0"/>
              </a:spcBef>
              <a:spcAft>
                <a:spcPts val="0"/>
              </a:spcAft>
              <a:buClr>
                <a:srgbClr val="000000"/>
              </a:buClr>
              <a:buSzPts val="1700"/>
              <a:buFont typeface="Roboto"/>
              <a:buChar char="❖"/>
            </a:pPr>
            <a:r>
              <a:rPr lang="en" sz="1700" b="0" i="0" u="none" strike="noStrike" cap="none">
                <a:solidFill>
                  <a:srgbClr val="000000"/>
                </a:solidFill>
                <a:latin typeface="Roboto"/>
                <a:ea typeface="Roboto"/>
                <a:cs typeface="Roboto"/>
                <a:sym typeface="Roboto"/>
              </a:rPr>
              <a:t>Indiana STEM Ecosystem Lead</a:t>
            </a:r>
            <a:endParaRPr sz="1700" b="0" i="0" u="none" strike="noStrike" cap="none">
              <a:solidFill>
                <a:srgbClr val="000000"/>
              </a:solidFill>
              <a:latin typeface="Roboto"/>
              <a:ea typeface="Roboto"/>
              <a:cs typeface="Roboto"/>
              <a:sym typeface="Roboto"/>
            </a:endParaRPr>
          </a:p>
        </p:txBody>
      </p:sp>
      <p:pic>
        <p:nvPicPr>
          <p:cNvPr id="77" name="Google Shape;77;p13"/>
          <p:cNvPicPr preferRelativeResize="0"/>
          <p:nvPr/>
        </p:nvPicPr>
        <p:blipFill rotWithShape="1">
          <a:blip r:embed="rId4">
            <a:alphaModFix/>
          </a:blip>
          <a:srcRect/>
          <a:stretch/>
        </p:blipFill>
        <p:spPr>
          <a:xfrm>
            <a:off x="3657138" y="4419949"/>
            <a:ext cx="1829724" cy="597700"/>
          </a:xfrm>
          <a:prstGeom prst="rect">
            <a:avLst/>
          </a:prstGeom>
          <a:noFill/>
          <a:ln>
            <a:noFill/>
          </a:ln>
        </p:spPr>
      </p:pic>
      <p:sp>
        <p:nvSpPr>
          <p:cNvPr id="78" name="Google Shape;78;p13"/>
          <p:cNvSpPr/>
          <p:nvPr/>
        </p:nvSpPr>
        <p:spPr>
          <a:xfrm>
            <a:off x="-69150" y="144050"/>
            <a:ext cx="9278700" cy="650700"/>
          </a:xfrm>
          <a:prstGeom prst="roundRect">
            <a:avLst>
              <a:gd name="adj" fmla="val 16667"/>
            </a:avLst>
          </a:prstGeom>
          <a:solidFill>
            <a:srgbClr val="ABD81A">
              <a:alpha val="4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txBox="1"/>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167A91"/>
                </a:solidFill>
                <a:latin typeface="Bebas Neue"/>
                <a:ea typeface="Bebas Neue"/>
                <a:cs typeface="Bebas Neue"/>
                <a:sym typeface="Bebas Neue"/>
              </a:rPr>
              <a:t>WHO I AM</a:t>
            </a:r>
            <a:endParaRPr sz="4800" b="1">
              <a:solidFill>
                <a:srgbClr val="167A91"/>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31"/>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244" name="Google Shape;244;p31">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1"/>
          <p:cNvSpPr/>
          <p:nvPr/>
        </p:nvSpPr>
        <p:spPr>
          <a:xfrm>
            <a:off x="-69150" y="144050"/>
            <a:ext cx="9278700" cy="650700"/>
          </a:xfrm>
          <a:prstGeom prst="roundRect">
            <a:avLst>
              <a:gd name="adj" fmla="val 16667"/>
            </a:avLst>
          </a:prstGeom>
          <a:solidFill>
            <a:srgbClr val="ABD81A">
              <a:alpha val="4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1"/>
          <p:cNvSpPr txBox="1"/>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accent6"/>
              </a:buClr>
              <a:buSzPts val="1100"/>
              <a:buFont typeface="Arial"/>
              <a:buNone/>
            </a:pPr>
            <a:r>
              <a:rPr lang="en" sz="3800">
                <a:solidFill>
                  <a:schemeClr val="accent5"/>
                </a:solidFill>
                <a:latin typeface="Bebas Neue"/>
                <a:ea typeface="Bebas Neue"/>
                <a:cs typeface="Bebas Neue"/>
                <a:sym typeface="Bebas Neue"/>
              </a:rPr>
              <a:t>A survey of teacher understanding</a:t>
            </a:r>
            <a:endParaRPr sz="4800" b="1">
              <a:solidFill>
                <a:schemeClr val="accent5"/>
              </a:solidFill>
              <a:latin typeface="Roboto"/>
              <a:ea typeface="Roboto"/>
              <a:cs typeface="Roboto"/>
              <a:sym typeface="Roboto"/>
            </a:endParaRPr>
          </a:p>
          <a:p>
            <a:pPr marL="0" lvl="0" indent="0" algn="l" rtl="0">
              <a:spcBef>
                <a:spcPts val="0"/>
              </a:spcBef>
              <a:spcAft>
                <a:spcPts val="0"/>
              </a:spcAft>
              <a:buNone/>
            </a:pPr>
            <a:endParaRPr sz="3800">
              <a:solidFill>
                <a:srgbClr val="167A91"/>
              </a:solidFill>
              <a:latin typeface="Bebas Neue"/>
              <a:ea typeface="Bebas Neue"/>
              <a:cs typeface="Bebas Neue"/>
              <a:sym typeface="Bebas Neue"/>
            </a:endParaRPr>
          </a:p>
        </p:txBody>
      </p:sp>
      <p:sp>
        <p:nvSpPr>
          <p:cNvPr id="247" name="Google Shape;247;p31"/>
          <p:cNvSpPr txBox="1"/>
          <p:nvPr/>
        </p:nvSpPr>
        <p:spPr>
          <a:xfrm>
            <a:off x="210025" y="1063900"/>
            <a:ext cx="8247300" cy="507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2100">
              <a:solidFill>
                <a:schemeClr val="accent6"/>
              </a:solidFill>
            </a:endParaRPr>
          </a:p>
        </p:txBody>
      </p:sp>
      <p:pic>
        <p:nvPicPr>
          <p:cNvPr id="248" name="Google Shape;248;p31"/>
          <p:cNvPicPr preferRelativeResize="0"/>
          <p:nvPr/>
        </p:nvPicPr>
        <p:blipFill rotWithShape="1">
          <a:blip r:embed="rId5">
            <a:alphaModFix/>
          </a:blip>
          <a:srcRect t="1690"/>
          <a:stretch/>
        </p:blipFill>
        <p:spPr>
          <a:xfrm>
            <a:off x="608025" y="1063900"/>
            <a:ext cx="7807224" cy="293752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32"/>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254" name="Google Shape;254;p32">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2"/>
          <p:cNvSpPr/>
          <p:nvPr/>
        </p:nvSpPr>
        <p:spPr>
          <a:xfrm>
            <a:off x="-69150" y="144050"/>
            <a:ext cx="9278700" cy="650700"/>
          </a:xfrm>
          <a:prstGeom prst="roundRect">
            <a:avLst>
              <a:gd name="adj" fmla="val 16667"/>
            </a:avLst>
          </a:prstGeom>
          <a:solidFill>
            <a:srgbClr val="ABD81A">
              <a:alpha val="4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2"/>
          <p:cNvSpPr txBox="1"/>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167A91"/>
                </a:solidFill>
                <a:latin typeface="Bebas Neue"/>
                <a:ea typeface="Bebas Neue"/>
                <a:cs typeface="Bebas Neue"/>
                <a:sym typeface="Bebas Neue"/>
              </a:rPr>
              <a:t>Curriculum map audit tool</a:t>
            </a:r>
            <a:endParaRPr sz="4800" b="1">
              <a:solidFill>
                <a:srgbClr val="167A91"/>
              </a:solidFill>
              <a:latin typeface="Roboto"/>
              <a:ea typeface="Roboto"/>
              <a:cs typeface="Roboto"/>
              <a:sym typeface="Roboto"/>
            </a:endParaRPr>
          </a:p>
        </p:txBody>
      </p:sp>
      <p:sp>
        <p:nvSpPr>
          <p:cNvPr id="257" name="Google Shape;257;p32"/>
          <p:cNvSpPr txBox="1"/>
          <p:nvPr/>
        </p:nvSpPr>
        <p:spPr>
          <a:xfrm>
            <a:off x="210025" y="1063900"/>
            <a:ext cx="8247300" cy="507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2100">
              <a:solidFill>
                <a:schemeClr val="accent6"/>
              </a:solidFill>
            </a:endParaRPr>
          </a:p>
        </p:txBody>
      </p:sp>
      <p:pic>
        <p:nvPicPr>
          <p:cNvPr id="258" name="Google Shape;258;p32"/>
          <p:cNvPicPr preferRelativeResize="0"/>
          <p:nvPr/>
        </p:nvPicPr>
        <p:blipFill rotWithShape="1">
          <a:blip r:embed="rId5">
            <a:alphaModFix/>
          </a:blip>
          <a:srcRect t="2171"/>
          <a:stretch/>
        </p:blipFill>
        <p:spPr>
          <a:xfrm>
            <a:off x="1403663" y="921650"/>
            <a:ext cx="7098676" cy="3192125"/>
          </a:xfrm>
          <a:prstGeom prst="rect">
            <a:avLst/>
          </a:prstGeom>
          <a:noFill/>
          <a:ln>
            <a:noFill/>
          </a:ln>
        </p:spPr>
      </p:pic>
      <p:sp>
        <p:nvSpPr>
          <p:cNvPr id="259" name="Google Shape;259;p32"/>
          <p:cNvSpPr txBox="1"/>
          <p:nvPr/>
        </p:nvSpPr>
        <p:spPr>
          <a:xfrm>
            <a:off x="386075" y="2704800"/>
            <a:ext cx="124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Example responses:</a:t>
            </a:r>
            <a:endParaRPr>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33"/>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265" name="Google Shape;265;p33">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3"/>
          <p:cNvSpPr/>
          <p:nvPr/>
        </p:nvSpPr>
        <p:spPr>
          <a:xfrm>
            <a:off x="-69150" y="144050"/>
            <a:ext cx="9278700" cy="650700"/>
          </a:xfrm>
          <a:prstGeom prst="roundRect">
            <a:avLst>
              <a:gd name="adj" fmla="val 16667"/>
            </a:avLst>
          </a:prstGeom>
          <a:solidFill>
            <a:srgbClr val="ABD81A">
              <a:alpha val="4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3"/>
          <p:cNvSpPr txBox="1"/>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167A91"/>
                </a:solidFill>
                <a:latin typeface="Bebas Neue"/>
                <a:ea typeface="Bebas Neue"/>
                <a:cs typeface="Bebas Neue"/>
                <a:sym typeface="Bebas Neue"/>
              </a:rPr>
              <a:t>Curriculum map audit tool - appendix a</a:t>
            </a:r>
            <a:endParaRPr sz="4800" b="1">
              <a:solidFill>
                <a:srgbClr val="167A91"/>
              </a:solidFill>
              <a:latin typeface="Roboto"/>
              <a:ea typeface="Roboto"/>
              <a:cs typeface="Roboto"/>
              <a:sym typeface="Roboto"/>
            </a:endParaRPr>
          </a:p>
        </p:txBody>
      </p:sp>
      <p:sp>
        <p:nvSpPr>
          <p:cNvPr id="268" name="Google Shape;268;p33"/>
          <p:cNvSpPr txBox="1"/>
          <p:nvPr/>
        </p:nvSpPr>
        <p:spPr>
          <a:xfrm>
            <a:off x="210025" y="1063900"/>
            <a:ext cx="8247300" cy="507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2100">
              <a:solidFill>
                <a:schemeClr val="accent6"/>
              </a:solidFill>
            </a:endParaRPr>
          </a:p>
        </p:txBody>
      </p:sp>
      <p:pic>
        <p:nvPicPr>
          <p:cNvPr id="269" name="Google Shape;269;p33"/>
          <p:cNvPicPr preferRelativeResize="0"/>
          <p:nvPr/>
        </p:nvPicPr>
        <p:blipFill rotWithShape="1">
          <a:blip r:embed="rId5">
            <a:alphaModFix/>
          </a:blip>
          <a:srcRect t="27092"/>
          <a:stretch/>
        </p:blipFill>
        <p:spPr>
          <a:xfrm>
            <a:off x="506837" y="1063901"/>
            <a:ext cx="7464263" cy="28340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34"/>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275" name="Google Shape;275;p34">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4"/>
          <p:cNvSpPr txBox="1"/>
          <p:nvPr/>
        </p:nvSpPr>
        <p:spPr>
          <a:xfrm>
            <a:off x="249800" y="794750"/>
            <a:ext cx="8247300" cy="32631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chemeClr val="accent6"/>
              </a:buClr>
              <a:buSzPts val="1600"/>
              <a:buAutoNum type="arabicPeriod"/>
            </a:pPr>
            <a:r>
              <a:rPr lang="en" sz="1600">
                <a:solidFill>
                  <a:schemeClr val="accent6"/>
                </a:solidFill>
              </a:rPr>
              <a:t>ALL - Register in the Learning Lab &amp; review resources</a:t>
            </a:r>
            <a:endParaRPr sz="1600">
              <a:solidFill>
                <a:schemeClr val="accent6"/>
              </a:solidFill>
            </a:endParaRPr>
          </a:p>
          <a:p>
            <a:pPr marL="914400" lvl="1" indent="-330200" algn="l" rtl="0">
              <a:lnSpc>
                <a:spcPct val="115000"/>
              </a:lnSpc>
              <a:spcBef>
                <a:spcPts val="0"/>
              </a:spcBef>
              <a:spcAft>
                <a:spcPts val="0"/>
              </a:spcAft>
              <a:buClr>
                <a:schemeClr val="accent6"/>
              </a:buClr>
              <a:buSzPts val="1600"/>
              <a:buAutoNum type="alphaLcPeriod"/>
            </a:pPr>
            <a:r>
              <a:rPr lang="en" sz="1600" u="sng">
                <a:solidFill>
                  <a:schemeClr val="hlink"/>
                </a:solidFill>
                <a:hlinkClick r:id="rId5"/>
              </a:rPr>
              <a:t>https://inlearninglab.com/</a:t>
            </a:r>
            <a:endParaRPr sz="1600">
              <a:solidFill>
                <a:schemeClr val="accent6"/>
              </a:solidFill>
            </a:endParaRPr>
          </a:p>
          <a:p>
            <a:pPr marL="457200" lvl="0" indent="-330200" algn="l" rtl="0">
              <a:lnSpc>
                <a:spcPct val="115000"/>
              </a:lnSpc>
              <a:spcBef>
                <a:spcPts val="0"/>
              </a:spcBef>
              <a:spcAft>
                <a:spcPts val="0"/>
              </a:spcAft>
              <a:buClr>
                <a:schemeClr val="accent6"/>
              </a:buClr>
              <a:buSzPts val="1600"/>
              <a:buAutoNum type="arabicPeriod"/>
            </a:pPr>
            <a:r>
              <a:rPr lang="en" sz="1600">
                <a:solidFill>
                  <a:schemeClr val="accent6"/>
                </a:solidFill>
              </a:rPr>
              <a:t>District and Building Admin</a:t>
            </a:r>
            <a:endParaRPr sz="1600">
              <a:solidFill>
                <a:schemeClr val="accent6"/>
              </a:solidFill>
            </a:endParaRPr>
          </a:p>
          <a:p>
            <a:pPr marL="914400" lvl="1" indent="-330200" algn="l" rtl="0">
              <a:lnSpc>
                <a:spcPct val="115000"/>
              </a:lnSpc>
              <a:spcBef>
                <a:spcPts val="0"/>
              </a:spcBef>
              <a:spcAft>
                <a:spcPts val="0"/>
              </a:spcAft>
              <a:buClr>
                <a:schemeClr val="accent6"/>
              </a:buClr>
              <a:buSzPts val="1600"/>
              <a:buAutoNum type="alphaLcPeriod"/>
            </a:pPr>
            <a:r>
              <a:rPr lang="en" sz="1600">
                <a:solidFill>
                  <a:schemeClr val="accent6"/>
                </a:solidFill>
              </a:rPr>
              <a:t>View Admin Science Toolkits in the Learning Lab</a:t>
            </a:r>
            <a:endParaRPr sz="1600">
              <a:solidFill>
                <a:schemeClr val="accent6"/>
              </a:solidFill>
            </a:endParaRPr>
          </a:p>
          <a:p>
            <a:pPr marL="914400" lvl="1" indent="-330200" algn="l" rtl="0">
              <a:lnSpc>
                <a:spcPct val="115000"/>
              </a:lnSpc>
              <a:spcBef>
                <a:spcPts val="0"/>
              </a:spcBef>
              <a:spcAft>
                <a:spcPts val="0"/>
              </a:spcAft>
              <a:buClr>
                <a:schemeClr val="accent6"/>
              </a:buClr>
              <a:buSzPts val="1600"/>
              <a:buAutoNum type="alphaLcPeriod"/>
            </a:pPr>
            <a:r>
              <a:rPr lang="en" sz="1600">
                <a:solidFill>
                  <a:schemeClr val="accent6"/>
                </a:solidFill>
              </a:rPr>
              <a:t>Support teachers in creating an implementation timeline </a:t>
            </a:r>
            <a:endParaRPr sz="1600">
              <a:solidFill>
                <a:schemeClr val="accent6"/>
              </a:solidFill>
            </a:endParaRPr>
          </a:p>
          <a:p>
            <a:pPr marL="457200" lvl="0" indent="-330200" algn="l" rtl="0">
              <a:lnSpc>
                <a:spcPct val="115000"/>
              </a:lnSpc>
              <a:spcBef>
                <a:spcPts val="0"/>
              </a:spcBef>
              <a:spcAft>
                <a:spcPts val="0"/>
              </a:spcAft>
              <a:buClr>
                <a:schemeClr val="accent6"/>
              </a:buClr>
              <a:buSzPts val="1600"/>
              <a:buAutoNum type="arabicPeriod"/>
            </a:pPr>
            <a:r>
              <a:rPr lang="en" sz="1600">
                <a:solidFill>
                  <a:schemeClr val="accent6"/>
                </a:solidFill>
              </a:rPr>
              <a:t>Teachers</a:t>
            </a:r>
            <a:endParaRPr sz="1600">
              <a:solidFill>
                <a:schemeClr val="accent6"/>
              </a:solidFill>
            </a:endParaRPr>
          </a:p>
          <a:p>
            <a:pPr marL="914400" lvl="1" indent="-330200" algn="l" rtl="0">
              <a:lnSpc>
                <a:spcPct val="115000"/>
              </a:lnSpc>
              <a:spcBef>
                <a:spcPts val="0"/>
              </a:spcBef>
              <a:spcAft>
                <a:spcPts val="0"/>
              </a:spcAft>
              <a:buClr>
                <a:schemeClr val="accent6"/>
              </a:buClr>
              <a:buSzPts val="1600"/>
              <a:buAutoNum type="alphaLcPeriod"/>
            </a:pPr>
            <a:r>
              <a:rPr lang="en" sz="1600">
                <a:solidFill>
                  <a:schemeClr val="accent6"/>
                </a:solidFill>
              </a:rPr>
              <a:t>Complete the Survey of Teacher Understanding</a:t>
            </a:r>
            <a:endParaRPr sz="1600">
              <a:solidFill>
                <a:schemeClr val="accent6"/>
              </a:solidFill>
            </a:endParaRPr>
          </a:p>
          <a:p>
            <a:pPr marL="914400" lvl="1" indent="-330200" algn="l" rtl="0">
              <a:lnSpc>
                <a:spcPct val="115000"/>
              </a:lnSpc>
              <a:spcBef>
                <a:spcPts val="0"/>
              </a:spcBef>
              <a:spcAft>
                <a:spcPts val="0"/>
              </a:spcAft>
              <a:buClr>
                <a:schemeClr val="accent6"/>
              </a:buClr>
              <a:buSzPts val="1600"/>
              <a:buAutoNum type="alphaLcPeriod"/>
            </a:pPr>
            <a:r>
              <a:rPr lang="en" sz="1600">
                <a:solidFill>
                  <a:schemeClr val="accent6"/>
                </a:solidFill>
              </a:rPr>
              <a:t>Use the Science Curriculum Map Audit Tool to examine current science lessons and units to determine if or how they already align with newly adopted science standards.  Then, identify areas in need of support while customizing an implementation timeline leading up to the assessment window in spring 2024.</a:t>
            </a:r>
            <a:endParaRPr sz="1600">
              <a:solidFill>
                <a:schemeClr val="accent6"/>
              </a:solidFill>
            </a:endParaRPr>
          </a:p>
        </p:txBody>
      </p:sp>
      <p:sp>
        <p:nvSpPr>
          <p:cNvPr id="277" name="Google Shape;277;p34"/>
          <p:cNvSpPr/>
          <p:nvPr/>
        </p:nvSpPr>
        <p:spPr>
          <a:xfrm>
            <a:off x="-69150" y="144050"/>
            <a:ext cx="9278700" cy="650700"/>
          </a:xfrm>
          <a:prstGeom prst="roundRect">
            <a:avLst>
              <a:gd name="adj" fmla="val 16667"/>
            </a:avLst>
          </a:prstGeom>
          <a:solidFill>
            <a:srgbClr val="ABD81A">
              <a:alpha val="4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4"/>
          <p:cNvSpPr txBox="1"/>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167A91"/>
                </a:solidFill>
                <a:latin typeface="Bebas Neue"/>
                <a:ea typeface="Bebas Neue"/>
                <a:cs typeface="Bebas Neue"/>
                <a:sym typeface="Bebas Neue"/>
              </a:rPr>
              <a:t>A CALL TO ACTION</a:t>
            </a:r>
            <a:endParaRPr sz="4800" b="1">
              <a:solidFill>
                <a:srgbClr val="167A91"/>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35"/>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284" name="Google Shape;284;p35">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5"/>
          <p:cNvSpPr/>
          <p:nvPr/>
        </p:nvSpPr>
        <p:spPr>
          <a:xfrm>
            <a:off x="-69150" y="144050"/>
            <a:ext cx="9278700" cy="650700"/>
          </a:xfrm>
          <a:prstGeom prst="roundRect">
            <a:avLst>
              <a:gd name="adj" fmla="val 16667"/>
            </a:avLst>
          </a:prstGeom>
          <a:solidFill>
            <a:srgbClr val="ABD81A">
              <a:alpha val="4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5"/>
          <p:cNvSpPr txBox="1"/>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167A91"/>
                </a:solidFill>
                <a:latin typeface="Bebas Neue"/>
                <a:ea typeface="Bebas Neue"/>
                <a:cs typeface="Bebas Neue"/>
                <a:sym typeface="Bebas Neue"/>
              </a:rPr>
              <a:t>We are here to support!</a:t>
            </a:r>
            <a:endParaRPr sz="4800" b="1">
              <a:solidFill>
                <a:srgbClr val="167A91"/>
              </a:solidFill>
              <a:latin typeface="Roboto"/>
              <a:ea typeface="Roboto"/>
              <a:cs typeface="Roboto"/>
              <a:sym typeface="Roboto"/>
            </a:endParaRPr>
          </a:p>
        </p:txBody>
      </p:sp>
      <p:sp>
        <p:nvSpPr>
          <p:cNvPr id="287" name="Google Shape;287;p35"/>
          <p:cNvSpPr txBox="1"/>
          <p:nvPr/>
        </p:nvSpPr>
        <p:spPr>
          <a:xfrm>
            <a:off x="2175900" y="982800"/>
            <a:ext cx="4788600" cy="31101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endParaRPr sz="1700" b="1" i="0" u="none" strike="noStrike" cap="none">
              <a:solidFill>
                <a:schemeClr val="dk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600"/>
              <a:buFont typeface="Arial"/>
              <a:buNone/>
            </a:pPr>
            <a:r>
              <a:rPr lang="en" sz="2300" b="1" i="0" u="none" strike="noStrike" cap="none">
                <a:solidFill>
                  <a:schemeClr val="dk1"/>
                </a:solidFill>
                <a:latin typeface="Roboto"/>
                <a:ea typeface="Roboto"/>
                <a:cs typeface="Roboto"/>
                <a:sym typeface="Roboto"/>
              </a:rPr>
              <a:t>STEM Synergy Coordinator</a:t>
            </a:r>
            <a:endParaRPr sz="2300" b="1" i="0" u="none" strike="noStrike" cap="none">
              <a:solidFill>
                <a:schemeClr val="dk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600"/>
              <a:buFont typeface="Arial"/>
              <a:buNone/>
            </a:pPr>
            <a:r>
              <a:rPr lang="en" sz="2300" b="1" i="1" u="none" strike="noStrike" cap="none">
                <a:solidFill>
                  <a:schemeClr val="dk1"/>
                </a:solidFill>
                <a:latin typeface="Roboto"/>
                <a:ea typeface="Roboto"/>
                <a:cs typeface="Roboto"/>
                <a:sym typeface="Roboto"/>
              </a:rPr>
              <a:t>Keep Indiana Learning</a:t>
            </a:r>
            <a:endParaRPr sz="2300" b="1" i="1">
              <a:solidFill>
                <a:schemeClr val="dk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en" sz="2100" b="0" i="0" u="none" strike="noStrike" cap="none">
                <a:solidFill>
                  <a:schemeClr val="dk1"/>
                </a:solidFill>
                <a:latin typeface="Roboto"/>
                <a:ea typeface="Roboto"/>
                <a:cs typeface="Roboto"/>
                <a:sym typeface="Roboto"/>
              </a:rPr>
              <a:t>Amanda McCammon</a:t>
            </a:r>
            <a:endParaRPr sz="2100" b="0" i="0" u="none" strike="noStrike" cap="none">
              <a:solidFill>
                <a:schemeClr val="dk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en" sz="2100" b="0" i="0" u="none" strike="noStrike" cap="none">
                <a:solidFill>
                  <a:schemeClr val="dk1"/>
                </a:solidFill>
                <a:latin typeface="Roboto"/>
                <a:ea typeface="Roboto"/>
                <a:cs typeface="Roboto"/>
                <a:sym typeface="Roboto"/>
              </a:rPr>
              <a:t>amccammon@ciesc.org</a:t>
            </a:r>
            <a:endParaRPr sz="2100" b="0" i="0" u="none" strike="noStrike" cap="none">
              <a:solidFill>
                <a:schemeClr val="dk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endParaRPr sz="2100" b="0" i="0" u="none" strike="noStrike" cap="none">
              <a:solidFill>
                <a:schemeClr val="dk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en" sz="2100" b="0" i="0" u="sng" strike="noStrike" cap="none">
                <a:solidFill>
                  <a:schemeClr val="hlink"/>
                </a:solidFill>
                <a:latin typeface="Roboto"/>
                <a:ea typeface="Roboto"/>
                <a:cs typeface="Roboto"/>
                <a:sym typeface="Roboto"/>
                <a:hlinkClick r:id="rId5"/>
              </a:rPr>
              <a:t>www.KeepIndianaLearning.org</a:t>
            </a:r>
            <a:endParaRPr sz="2100" b="0" i="0" u="none" strike="noStrike" cap="none">
              <a:solidFill>
                <a:schemeClr val="dk1"/>
              </a:solidFill>
              <a:latin typeface="Roboto"/>
              <a:ea typeface="Roboto"/>
              <a:cs typeface="Roboto"/>
              <a:sym typeface="Roboto"/>
            </a:endParaRPr>
          </a:p>
          <a:p>
            <a:pPr marL="0" marR="0" lvl="0" indent="0" algn="ctr" rtl="0">
              <a:lnSpc>
                <a:spcPct val="115000"/>
              </a:lnSpc>
              <a:spcBef>
                <a:spcPts val="0"/>
              </a:spcBef>
              <a:spcAft>
                <a:spcPts val="0"/>
              </a:spcAft>
              <a:buClr>
                <a:schemeClr val="accent6"/>
              </a:buClr>
              <a:buSzPts val="1400"/>
              <a:buFont typeface="Arial"/>
              <a:buNone/>
            </a:pPr>
            <a:r>
              <a:rPr lang="en" sz="2100" b="0" i="0" u="none" strike="noStrike" cap="none">
                <a:solidFill>
                  <a:schemeClr val="dk1"/>
                </a:solidFill>
                <a:latin typeface="Arial"/>
                <a:ea typeface="Arial"/>
                <a:cs typeface="Arial"/>
                <a:sym typeface="Arial"/>
              </a:rPr>
              <a:t>Twitter: </a:t>
            </a:r>
            <a:r>
              <a:rPr lang="en" sz="2100" b="0" i="0" u="none" strike="noStrike" cap="none">
                <a:solidFill>
                  <a:schemeClr val="dk1"/>
                </a:solidFill>
                <a:highlight>
                  <a:schemeClr val="lt1"/>
                </a:highlight>
                <a:latin typeface="Roboto"/>
                <a:ea typeface="Roboto"/>
                <a:cs typeface="Roboto"/>
                <a:sym typeface="Roboto"/>
              </a:rPr>
              <a:t>@AMcCammon_</a:t>
            </a:r>
            <a:endParaRPr sz="2100" b="0" i="0" u="none" strike="noStrike" cap="none">
              <a:solidFill>
                <a:schemeClr val="dk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4"/>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85" name="Google Shape;85;p14"/>
          <p:cNvSpPr/>
          <p:nvPr/>
        </p:nvSpPr>
        <p:spPr>
          <a:xfrm>
            <a:off x="-69150" y="-8350"/>
            <a:ext cx="9278700" cy="650700"/>
          </a:xfrm>
          <a:prstGeom prst="roundRect">
            <a:avLst>
              <a:gd name="adj" fmla="val 16667"/>
            </a:avLst>
          </a:prstGeom>
          <a:solidFill>
            <a:srgbClr val="ABD81A">
              <a:alpha val="4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txBox="1"/>
          <p:nvPr/>
        </p:nvSpPr>
        <p:spPr>
          <a:xfrm>
            <a:off x="311700" y="-1217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167A91"/>
                </a:solidFill>
                <a:latin typeface="Bebas Neue"/>
                <a:ea typeface="Bebas Neue"/>
                <a:cs typeface="Bebas Neue"/>
                <a:sym typeface="Bebas Neue"/>
              </a:rPr>
              <a:t>STEM SYNERGY</a:t>
            </a:r>
            <a:endParaRPr sz="4800" b="1">
              <a:solidFill>
                <a:srgbClr val="167A91"/>
              </a:solidFill>
              <a:latin typeface="Roboto"/>
              <a:ea typeface="Roboto"/>
              <a:cs typeface="Roboto"/>
              <a:sym typeface="Roboto"/>
            </a:endParaRPr>
          </a:p>
        </p:txBody>
      </p:sp>
      <p:pic>
        <p:nvPicPr>
          <p:cNvPr id="87" name="Google Shape;87;p14"/>
          <p:cNvPicPr preferRelativeResize="0"/>
          <p:nvPr/>
        </p:nvPicPr>
        <p:blipFill>
          <a:blip r:embed="rId4">
            <a:alphaModFix/>
          </a:blip>
          <a:stretch>
            <a:fillRect/>
          </a:stretch>
        </p:blipFill>
        <p:spPr>
          <a:xfrm>
            <a:off x="434400" y="912412"/>
            <a:ext cx="8271590" cy="1363275"/>
          </a:xfrm>
          <a:prstGeom prst="rect">
            <a:avLst/>
          </a:prstGeom>
          <a:noFill/>
          <a:ln>
            <a:noFill/>
          </a:ln>
        </p:spPr>
      </p:pic>
      <p:pic>
        <p:nvPicPr>
          <p:cNvPr id="88" name="Google Shape;88;p14"/>
          <p:cNvPicPr preferRelativeResize="0"/>
          <p:nvPr/>
        </p:nvPicPr>
        <p:blipFill rotWithShape="1">
          <a:blip r:embed="rId5">
            <a:alphaModFix/>
          </a:blip>
          <a:srcRect t="4933"/>
          <a:stretch/>
        </p:blipFill>
        <p:spPr>
          <a:xfrm>
            <a:off x="618025" y="2469525"/>
            <a:ext cx="7904341" cy="142731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5"/>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94" name="Google Shape;94;p15"/>
          <p:cNvSpPr/>
          <p:nvPr/>
        </p:nvSpPr>
        <p:spPr>
          <a:xfrm>
            <a:off x="-69150" y="-8350"/>
            <a:ext cx="9278700" cy="650700"/>
          </a:xfrm>
          <a:prstGeom prst="roundRect">
            <a:avLst>
              <a:gd name="adj" fmla="val 16667"/>
            </a:avLst>
          </a:prstGeom>
          <a:solidFill>
            <a:srgbClr val="ABD81A">
              <a:alpha val="4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txBox="1"/>
          <p:nvPr/>
        </p:nvSpPr>
        <p:spPr>
          <a:xfrm>
            <a:off x="311700" y="-1217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167A91"/>
                </a:solidFill>
                <a:latin typeface="Bebas Neue"/>
                <a:ea typeface="Bebas Neue"/>
                <a:cs typeface="Bebas Neue"/>
                <a:sym typeface="Bebas Neue"/>
              </a:rPr>
              <a:t>STEM SYNERGY</a:t>
            </a:r>
            <a:endParaRPr sz="4800" b="1">
              <a:solidFill>
                <a:srgbClr val="167A91"/>
              </a:solidFill>
              <a:latin typeface="Roboto"/>
              <a:ea typeface="Roboto"/>
              <a:cs typeface="Roboto"/>
              <a:sym typeface="Roboto"/>
            </a:endParaRPr>
          </a:p>
        </p:txBody>
      </p:sp>
      <p:pic>
        <p:nvPicPr>
          <p:cNvPr id="96" name="Google Shape;96;p15"/>
          <p:cNvPicPr preferRelativeResize="0"/>
          <p:nvPr/>
        </p:nvPicPr>
        <p:blipFill>
          <a:blip r:embed="rId4">
            <a:alphaModFix/>
          </a:blip>
          <a:stretch>
            <a:fillRect/>
          </a:stretch>
        </p:blipFill>
        <p:spPr>
          <a:xfrm>
            <a:off x="152400" y="870950"/>
            <a:ext cx="8839200" cy="528389"/>
          </a:xfrm>
          <a:prstGeom prst="rect">
            <a:avLst/>
          </a:prstGeom>
          <a:noFill/>
          <a:ln>
            <a:noFill/>
          </a:ln>
        </p:spPr>
      </p:pic>
      <p:pic>
        <p:nvPicPr>
          <p:cNvPr id="97" name="Google Shape;97;p15"/>
          <p:cNvPicPr preferRelativeResize="0"/>
          <p:nvPr/>
        </p:nvPicPr>
        <p:blipFill>
          <a:blip r:embed="rId5">
            <a:alphaModFix/>
          </a:blip>
          <a:stretch>
            <a:fillRect/>
          </a:stretch>
        </p:blipFill>
        <p:spPr>
          <a:xfrm>
            <a:off x="311700" y="1698000"/>
            <a:ext cx="3807556" cy="2304425"/>
          </a:xfrm>
          <a:prstGeom prst="rect">
            <a:avLst/>
          </a:prstGeom>
          <a:noFill/>
          <a:ln w="9525" cap="flat" cmpd="sng">
            <a:solidFill>
              <a:schemeClr val="dk2"/>
            </a:solidFill>
            <a:prstDash val="solid"/>
            <a:round/>
            <a:headEnd type="none" w="sm" len="sm"/>
            <a:tailEnd type="none" w="sm" len="sm"/>
          </a:ln>
        </p:spPr>
      </p:pic>
      <p:pic>
        <p:nvPicPr>
          <p:cNvPr id="98" name="Google Shape;98;p15"/>
          <p:cNvPicPr preferRelativeResize="0"/>
          <p:nvPr/>
        </p:nvPicPr>
        <p:blipFill>
          <a:blip r:embed="rId6">
            <a:alphaModFix/>
          </a:blip>
          <a:stretch>
            <a:fillRect/>
          </a:stretch>
        </p:blipFill>
        <p:spPr>
          <a:xfrm>
            <a:off x="4473100" y="1697989"/>
            <a:ext cx="4428451" cy="230443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body" idx="1"/>
          </p:nvPr>
        </p:nvSpPr>
        <p:spPr>
          <a:xfrm>
            <a:off x="267925" y="966450"/>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400"/>
              <a:buNone/>
            </a:pPr>
            <a:r>
              <a:rPr lang="en" sz="2200" b="1">
                <a:solidFill>
                  <a:srgbClr val="000000"/>
                </a:solidFill>
                <a:latin typeface="Arial"/>
                <a:ea typeface="Arial"/>
                <a:cs typeface="Arial"/>
                <a:sym typeface="Arial"/>
              </a:rPr>
              <a:t>By the end of the session I will </a:t>
            </a:r>
            <a:r>
              <a:rPr lang="en" sz="2200" b="1">
                <a:solidFill>
                  <a:schemeClr val="accent6"/>
                </a:solidFill>
                <a:highlight>
                  <a:schemeClr val="lt1"/>
                </a:highlight>
                <a:latin typeface="Arial"/>
                <a:ea typeface="Arial"/>
                <a:cs typeface="Arial"/>
                <a:sym typeface="Arial"/>
              </a:rPr>
              <a:t>better understand …</a:t>
            </a:r>
            <a:endParaRPr sz="2200" b="1">
              <a:solidFill>
                <a:schemeClr val="accent6"/>
              </a:solidFill>
              <a:highlight>
                <a:schemeClr val="lt1"/>
              </a:highlight>
              <a:latin typeface="Arial"/>
              <a:ea typeface="Arial"/>
              <a:cs typeface="Arial"/>
              <a:sym typeface="Arial"/>
            </a:endParaRPr>
          </a:p>
          <a:p>
            <a:pPr marL="0" lvl="0" indent="0" algn="l" rtl="0">
              <a:lnSpc>
                <a:spcPct val="115000"/>
              </a:lnSpc>
              <a:spcBef>
                <a:spcPts val="0"/>
              </a:spcBef>
              <a:spcAft>
                <a:spcPts val="0"/>
              </a:spcAft>
              <a:buSzPts val="2400"/>
              <a:buNone/>
            </a:pPr>
            <a:endParaRPr sz="2200" b="1">
              <a:solidFill>
                <a:schemeClr val="accent6"/>
              </a:solidFill>
              <a:highlight>
                <a:schemeClr val="lt1"/>
              </a:highlight>
              <a:latin typeface="Arial"/>
              <a:ea typeface="Arial"/>
              <a:cs typeface="Arial"/>
              <a:sym typeface="Arial"/>
            </a:endParaRPr>
          </a:p>
          <a:p>
            <a:pPr marL="457200" lvl="0" indent="-368300" algn="l" rtl="0">
              <a:lnSpc>
                <a:spcPct val="115000"/>
              </a:lnSpc>
              <a:spcBef>
                <a:spcPts val="0"/>
              </a:spcBef>
              <a:spcAft>
                <a:spcPts val="0"/>
              </a:spcAft>
              <a:buClr>
                <a:schemeClr val="accent6"/>
              </a:buClr>
              <a:buSzPts val="2200"/>
              <a:buFont typeface="Arial"/>
              <a:buChar char="●"/>
            </a:pPr>
            <a:r>
              <a:rPr lang="en" sz="2200">
                <a:solidFill>
                  <a:schemeClr val="accent6"/>
                </a:solidFill>
                <a:highlight>
                  <a:schemeClr val="lt1"/>
                </a:highlight>
                <a:latin typeface="Arial"/>
                <a:ea typeface="Arial"/>
                <a:cs typeface="Arial"/>
                <a:sym typeface="Arial"/>
              </a:rPr>
              <a:t>…why Indiana adopted new science standards;</a:t>
            </a:r>
            <a:endParaRPr sz="2200">
              <a:solidFill>
                <a:schemeClr val="accent6"/>
              </a:solidFill>
              <a:highlight>
                <a:schemeClr val="lt1"/>
              </a:highlight>
              <a:latin typeface="Arial"/>
              <a:ea typeface="Arial"/>
              <a:cs typeface="Arial"/>
              <a:sym typeface="Arial"/>
            </a:endParaRPr>
          </a:p>
          <a:p>
            <a:pPr marL="457200" lvl="0" indent="-368300" algn="l" rtl="0">
              <a:lnSpc>
                <a:spcPct val="115000"/>
              </a:lnSpc>
              <a:spcBef>
                <a:spcPts val="0"/>
              </a:spcBef>
              <a:spcAft>
                <a:spcPts val="0"/>
              </a:spcAft>
              <a:buClr>
                <a:schemeClr val="accent6"/>
              </a:buClr>
              <a:buSzPts val="2200"/>
              <a:buFont typeface="Arial"/>
              <a:buChar char="●"/>
            </a:pPr>
            <a:r>
              <a:rPr lang="en" sz="2200">
                <a:solidFill>
                  <a:schemeClr val="accent6"/>
                </a:solidFill>
                <a:highlight>
                  <a:schemeClr val="lt1"/>
                </a:highlight>
                <a:latin typeface="Arial"/>
                <a:ea typeface="Arial"/>
                <a:cs typeface="Arial"/>
                <a:sym typeface="Arial"/>
              </a:rPr>
              <a:t>…what these new standards are about;</a:t>
            </a:r>
            <a:endParaRPr sz="2200">
              <a:solidFill>
                <a:schemeClr val="accent6"/>
              </a:solidFill>
              <a:highlight>
                <a:schemeClr val="lt1"/>
              </a:highlight>
              <a:latin typeface="Arial"/>
              <a:ea typeface="Arial"/>
              <a:cs typeface="Arial"/>
              <a:sym typeface="Arial"/>
            </a:endParaRPr>
          </a:p>
          <a:p>
            <a:pPr marL="457200" lvl="0" indent="-368300" algn="l" rtl="0">
              <a:spcBef>
                <a:spcPts val="0"/>
              </a:spcBef>
              <a:spcAft>
                <a:spcPts val="0"/>
              </a:spcAft>
              <a:buClr>
                <a:schemeClr val="accent6"/>
              </a:buClr>
              <a:buSzPts val="2200"/>
              <a:buFont typeface="Arial"/>
              <a:buChar char="●"/>
            </a:pPr>
            <a:r>
              <a:rPr lang="en" sz="2200">
                <a:solidFill>
                  <a:schemeClr val="accent6"/>
                </a:solidFill>
                <a:highlight>
                  <a:schemeClr val="lt1"/>
                </a:highlight>
                <a:latin typeface="Arial"/>
                <a:ea typeface="Arial"/>
                <a:cs typeface="Arial"/>
                <a:sym typeface="Arial"/>
              </a:rPr>
              <a:t>…when these new standards should be implemented and when they will be assessed; and</a:t>
            </a:r>
            <a:endParaRPr sz="2200">
              <a:solidFill>
                <a:schemeClr val="accent6"/>
              </a:solidFill>
              <a:highlight>
                <a:schemeClr val="lt1"/>
              </a:highlight>
              <a:latin typeface="Arial"/>
              <a:ea typeface="Arial"/>
              <a:cs typeface="Arial"/>
              <a:sym typeface="Arial"/>
            </a:endParaRPr>
          </a:p>
          <a:p>
            <a:pPr marL="457200" lvl="0" indent="-368300" algn="l" rtl="0">
              <a:spcBef>
                <a:spcPts val="0"/>
              </a:spcBef>
              <a:spcAft>
                <a:spcPts val="0"/>
              </a:spcAft>
              <a:buClr>
                <a:schemeClr val="accent6"/>
              </a:buClr>
              <a:buSzPts val="2200"/>
              <a:buFont typeface="Arial"/>
              <a:buChar char="●"/>
            </a:pPr>
            <a:r>
              <a:rPr lang="en" sz="2200">
                <a:solidFill>
                  <a:schemeClr val="accent6"/>
                </a:solidFill>
                <a:highlight>
                  <a:schemeClr val="lt1"/>
                </a:highlight>
                <a:latin typeface="Arial"/>
                <a:ea typeface="Arial"/>
                <a:cs typeface="Arial"/>
                <a:sym typeface="Arial"/>
              </a:rPr>
              <a:t>…where high quality resources can be found for these new standards.</a:t>
            </a:r>
            <a:endParaRPr sz="2200">
              <a:solidFill>
                <a:schemeClr val="accent6"/>
              </a:solidFill>
              <a:highlight>
                <a:schemeClr val="lt1"/>
              </a:highlight>
              <a:latin typeface="Arial"/>
              <a:ea typeface="Arial"/>
              <a:cs typeface="Arial"/>
              <a:sym typeface="Arial"/>
            </a:endParaRPr>
          </a:p>
          <a:p>
            <a:pPr marL="457200" lvl="0" indent="0" algn="l" rtl="0">
              <a:lnSpc>
                <a:spcPct val="115000"/>
              </a:lnSpc>
              <a:spcBef>
                <a:spcPts val="0"/>
              </a:spcBef>
              <a:spcAft>
                <a:spcPts val="0"/>
              </a:spcAft>
              <a:buSzPts val="2400"/>
              <a:buNone/>
            </a:pPr>
            <a:endParaRPr sz="1800" b="1">
              <a:solidFill>
                <a:srgbClr val="444444"/>
              </a:solidFill>
              <a:highlight>
                <a:srgbClr val="FFFFFF"/>
              </a:highlight>
              <a:latin typeface="Arial"/>
              <a:ea typeface="Arial"/>
              <a:cs typeface="Arial"/>
              <a:sym typeface="Arial"/>
            </a:endParaRPr>
          </a:p>
        </p:txBody>
      </p:sp>
      <p:pic>
        <p:nvPicPr>
          <p:cNvPr id="104" name="Google Shape;104;p16"/>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105" name="Google Shape;105;p16"/>
          <p:cNvSpPr/>
          <p:nvPr/>
        </p:nvSpPr>
        <p:spPr>
          <a:xfrm>
            <a:off x="-76200" y="118575"/>
            <a:ext cx="9278700" cy="650700"/>
          </a:xfrm>
          <a:prstGeom prst="roundRect">
            <a:avLst>
              <a:gd name="adj" fmla="val 16667"/>
            </a:avLst>
          </a:prstGeom>
          <a:solidFill>
            <a:srgbClr val="ABD81A">
              <a:alpha val="4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6"/>
          <p:cNvSpPr txBox="1"/>
          <p:nvPr/>
        </p:nvSpPr>
        <p:spPr>
          <a:xfrm>
            <a:off x="304650" y="114750"/>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167A91"/>
                </a:solidFill>
                <a:latin typeface="Bebas Neue"/>
                <a:ea typeface="Bebas Neue"/>
                <a:cs typeface="Bebas Neue"/>
                <a:sym typeface="Bebas Neue"/>
              </a:rPr>
              <a:t>TODAY’S LEARNING OUTCOMES</a:t>
            </a:r>
            <a:endParaRPr sz="4800" b="1">
              <a:solidFill>
                <a:srgbClr val="167A9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17"/>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112" name="Google Shape;112;p17">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7"/>
          <p:cNvSpPr/>
          <p:nvPr/>
        </p:nvSpPr>
        <p:spPr>
          <a:xfrm>
            <a:off x="-69150" y="144050"/>
            <a:ext cx="9278700" cy="650700"/>
          </a:xfrm>
          <a:prstGeom prst="roundRect">
            <a:avLst>
              <a:gd name="adj" fmla="val 16667"/>
            </a:avLst>
          </a:prstGeom>
          <a:solidFill>
            <a:srgbClr val="ABD81A">
              <a:alpha val="4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txBox="1"/>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167A91"/>
                </a:solidFill>
                <a:latin typeface="Bebas Neue"/>
                <a:ea typeface="Bebas Neue"/>
                <a:cs typeface="Bebas Neue"/>
                <a:sym typeface="Bebas Neue"/>
              </a:rPr>
              <a:t>why</a:t>
            </a:r>
            <a:endParaRPr sz="4800" b="1">
              <a:solidFill>
                <a:srgbClr val="167A91"/>
              </a:solidFill>
              <a:latin typeface="Roboto"/>
              <a:ea typeface="Roboto"/>
              <a:cs typeface="Roboto"/>
              <a:sym typeface="Roboto"/>
            </a:endParaRPr>
          </a:p>
        </p:txBody>
      </p:sp>
      <p:pic>
        <p:nvPicPr>
          <p:cNvPr id="115" name="Google Shape;115;p17" descr="This video provides a quick look at the importance of Next Generation Science Standards. Visit https://www.nextgenscience.org for more." title="Next Generation Science Standards">
            <a:hlinkClick r:id="rId5"/>
          </p:cNvPr>
          <p:cNvPicPr preferRelativeResize="0"/>
          <p:nvPr/>
        </p:nvPicPr>
        <p:blipFill>
          <a:blip r:embed="rId6">
            <a:alphaModFix/>
          </a:blip>
          <a:stretch>
            <a:fillRect/>
          </a:stretch>
        </p:blipFill>
        <p:spPr>
          <a:xfrm>
            <a:off x="2504188" y="924475"/>
            <a:ext cx="4132033" cy="3099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18"/>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121" name="Google Shape;121;p18">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8"/>
          <p:cNvSpPr/>
          <p:nvPr/>
        </p:nvSpPr>
        <p:spPr>
          <a:xfrm>
            <a:off x="-69150" y="144050"/>
            <a:ext cx="9278700" cy="650700"/>
          </a:xfrm>
          <a:prstGeom prst="roundRect">
            <a:avLst>
              <a:gd name="adj" fmla="val 16667"/>
            </a:avLst>
          </a:prstGeom>
          <a:solidFill>
            <a:srgbClr val="ABD81A">
              <a:alpha val="4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8"/>
          <p:cNvSpPr txBox="1"/>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167A91"/>
                </a:solidFill>
                <a:latin typeface="Bebas Neue"/>
                <a:ea typeface="Bebas Neue"/>
                <a:cs typeface="Bebas Neue"/>
                <a:sym typeface="Bebas Neue"/>
              </a:rPr>
              <a:t>what &amp; WHY</a:t>
            </a:r>
            <a:endParaRPr sz="4800" b="1">
              <a:solidFill>
                <a:srgbClr val="167A91"/>
              </a:solidFill>
              <a:latin typeface="Roboto"/>
              <a:ea typeface="Roboto"/>
              <a:cs typeface="Roboto"/>
              <a:sym typeface="Roboto"/>
            </a:endParaRPr>
          </a:p>
        </p:txBody>
      </p:sp>
      <p:sp>
        <p:nvSpPr>
          <p:cNvPr id="124" name="Google Shape;124;p18"/>
          <p:cNvSpPr txBox="1"/>
          <p:nvPr/>
        </p:nvSpPr>
        <p:spPr>
          <a:xfrm>
            <a:off x="1600" y="948800"/>
            <a:ext cx="5739600" cy="12807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chemeClr val="accent6"/>
              </a:buClr>
              <a:buSzPts val="1600"/>
              <a:buChar char="●"/>
            </a:pPr>
            <a:r>
              <a:rPr lang="en" sz="1600" b="1">
                <a:solidFill>
                  <a:schemeClr val="accent6"/>
                </a:solidFill>
              </a:rPr>
              <a:t>New Indiana Science (&amp; CS) Standards</a:t>
            </a:r>
            <a:r>
              <a:rPr lang="en" sz="1600">
                <a:solidFill>
                  <a:schemeClr val="accent6"/>
                </a:solidFill>
              </a:rPr>
              <a:t> that are based on r</a:t>
            </a:r>
            <a:r>
              <a:rPr lang="en" sz="1600">
                <a:solidFill>
                  <a:srgbClr val="262626"/>
                </a:solidFill>
              </a:rPr>
              <a:t>ecommendations in the NRC Framework for K-12 Science Education</a:t>
            </a:r>
            <a:endParaRPr sz="1600">
              <a:solidFill>
                <a:srgbClr val="262626"/>
              </a:solidFill>
            </a:endParaRPr>
          </a:p>
          <a:p>
            <a:pPr marL="457200" lvl="0" indent="0" algn="l" rtl="0">
              <a:lnSpc>
                <a:spcPct val="115000"/>
              </a:lnSpc>
              <a:spcBef>
                <a:spcPts val="0"/>
              </a:spcBef>
              <a:spcAft>
                <a:spcPts val="0"/>
              </a:spcAft>
              <a:buNone/>
            </a:pPr>
            <a:endParaRPr sz="1600">
              <a:solidFill>
                <a:schemeClr val="accent6"/>
              </a:solidFill>
            </a:endParaRPr>
          </a:p>
        </p:txBody>
      </p:sp>
      <p:pic>
        <p:nvPicPr>
          <p:cNvPr id="125" name="Google Shape;125;p18" descr="This video provides a quick look at the importance of Next Generation Science Standards. Visit https://www.nextgenscience.org for more." title="Next Generation Science Standards">
            <a:hlinkClick r:id="rId5"/>
          </p:cNvPr>
          <p:cNvPicPr preferRelativeResize="0"/>
          <p:nvPr/>
        </p:nvPicPr>
        <p:blipFill>
          <a:blip r:embed="rId6">
            <a:alphaModFix/>
          </a:blip>
          <a:stretch>
            <a:fillRect/>
          </a:stretch>
        </p:blipFill>
        <p:spPr>
          <a:xfrm>
            <a:off x="4855488" y="948800"/>
            <a:ext cx="4132033" cy="3099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9"/>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131" name="Google Shape;131;p19">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9"/>
          <p:cNvSpPr/>
          <p:nvPr/>
        </p:nvSpPr>
        <p:spPr>
          <a:xfrm>
            <a:off x="-69150" y="144050"/>
            <a:ext cx="9278700" cy="650700"/>
          </a:xfrm>
          <a:prstGeom prst="roundRect">
            <a:avLst>
              <a:gd name="adj" fmla="val 16667"/>
            </a:avLst>
          </a:prstGeom>
          <a:solidFill>
            <a:srgbClr val="ABD81A">
              <a:alpha val="4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9"/>
          <p:cNvSpPr txBox="1"/>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167A91"/>
                </a:solidFill>
                <a:latin typeface="Bebas Neue"/>
                <a:ea typeface="Bebas Neue"/>
                <a:cs typeface="Bebas Neue"/>
                <a:sym typeface="Bebas Neue"/>
              </a:rPr>
              <a:t>what &amp; WHY</a:t>
            </a:r>
            <a:endParaRPr sz="4800" b="1">
              <a:solidFill>
                <a:srgbClr val="167A91"/>
              </a:solidFill>
              <a:latin typeface="Roboto"/>
              <a:ea typeface="Roboto"/>
              <a:cs typeface="Roboto"/>
              <a:sym typeface="Roboto"/>
            </a:endParaRPr>
          </a:p>
        </p:txBody>
      </p:sp>
      <p:sp>
        <p:nvSpPr>
          <p:cNvPr id="134" name="Google Shape;134;p19"/>
          <p:cNvSpPr txBox="1"/>
          <p:nvPr/>
        </p:nvSpPr>
        <p:spPr>
          <a:xfrm>
            <a:off x="1600" y="948800"/>
            <a:ext cx="7267800" cy="29799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chemeClr val="accent6"/>
              </a:buClr>
              <a:buSzPts val="1600"/>
              <a:buChar char="●"/>
            </a:pPr>
            <a:r>
              <a:rPr lang="en" sz="1600" b="1">
                <a:solidFill>
                  <a:schemeClr val="accent6"/>
                </a:solidFill>
              </a:rPr>
              <a:t>New Indiana Science (&amp; CS) Standards</a:t>
            </a:r>
            <a:r>
              <a:rPr lang="en" sz="1600">
                <a:solidFill>
                  <a:schemeClr val="accent6"/>
                </a:solidFill>
              </a:rPr>
              <a:t> that are based on r</a:t>
            </a:r>
            <a:r>
              <a:rPr lang="en" sz="1600">
                <a:solidFill>
                  <a:srgbClr val="262626"/>
                </a:solidFill>
              </a:rPr>
              <a:t>ecommendations in the NRC Framework for K-12 Science Education</a:t>
            </a:r>
            <a:endParaRPr sz="1600">
              <a:solidFill>
                <a:srgbClr val="262626"/>
              </a:solidFill>
            </a:endParaRPr>
          </a:p>
          <a:p>
            <a:pPr marL="457200" lvl="0" indent="-330200" algn="l" rtl="0">
              <a:lnSpc>
                <a:spcPct val="115000"/>
              </a:lnSpc>
              <a:spcBef>
                <a:spcPts val="0"/>
              </a:spcBef>
              <a:spcAft>
                <a:spcPts val="0"/>
              </a:spcAft>
              <a:buClr>
                <a:schemeClr val="accent6"/>
              </a:buClr>
              <a:buSzPts val="1600"/>
              <a:buChar char="●"/>
            </a:pPr>
            <a:r>
              <a:rPr lang="en" sz="1600">
                <a:solidFill>
                  <a:schemeClr val="accent6"/>
                </a:solidFill>
              </a:rPr>
              <a:t>Focus on inquiry, problem solving, storytelling, and phenomena instead of discrete facts and rote memorization.</a:t>
            </a:r>
            <a:endParaRPr sz="1600">
              <a:solidFill>
                <a:schemeClr val="accent6"/>
              </a:solidFill>
            </a:endParaRPr>
          </a:p>
          <a:p>
            <a:pPr marL="457200" lvl="0" indent="-330200" algn="l" rtl="0">
              <a:lnSpc>
                <a:spcPct val="115000"/>
              </a:lnSpc>
              <a:spcBef>
                <a:spcPts val="0"/>
              </a:spcBef>
              <a:spcAft>
                <a:spcPts val="0"/>
              </a:spcAft>
              <a:buClr>
                <a:schemeClr val="accent6"/>
              </a:buClr>
              <a:buSzPts val="1600"/>
              <a:buChar char="●"/>
            </a:pPr>
            <a:r>
              <a:rPr lang="en" sz="1600">
                <a:solidFill>
                  <a:schemeClr val="accent6"/>
                </a:solidFill>
              </a:rPr>
              <a:t>Eliminates “teaching to the test”</a:t>
            </a:r>
            <a:endParaRPr sz="1600">
              <a:solidFill>
                <a:schemeClr val="accent6"/>
              </a:solidFill>
            </a:endParaRPr>
          </a:p>
          <a:p>
            <a:pPr marL="457200" lvl="0" indent="-330200" algn="l" rtl="0">
              <a:lnSpc>
                <a:spcPct val="115000"/>
              </a:lnSpc>
              <a:spcBef>
                <a:spcPts val="0"/>
              </a:spcBef>
              <a:spcAft>
                <a:spcPts val="0"/>
              </a:spcAft>
              <a:buClr>
                <a:schemeClr val="accent6"/>
              </a:buClr>
              <a:buSzPts val="1600"/>
              <a:buChar char="●"/>
            </a:pPr>
            <a:r>
              <a:rPr lang="en" sz="1600">
                <a:solidFill>
                  <a:schemeClr val="accent6"/>
                </a:solidFill>
              </a:rPr>
              <a:t>3D instruction creates multiple access points for diverse student groups.</a:t>
            </a:r>
            <a:endParaRPr sz="1600">
              <a:solidFill>
                <a:schemeClr val="accent6"/>
              </a:solidFill>
            </a:endParaRPr>
          </a:p>
          <a:p>
            <a:pPr marL="457200" lvl="0" indent="-330200" algn="l" rtl="0">
              <a:lnSpc>
                <a:spcPct val="115000"/>
              </a:lnSpc>
              <a:spcBef>
                <a:spcPts val="0"/>
              </a:spcBef>
              <a:spcAft>
                <a:spcPts val="0"/>
              </a:spcAft>
              <a:buClr>
                <a:schemeClr val="accent6"/>
              </a:buClr>
              <a:buSzPts val="1600"/>
              <a:buChar char="●"/>
            </a:pPr>
            <a:r>
              <a:rPr lang="en" sz="1600">
                <a:solidFill>
                  <a:schemeClr val="accent6"/>
                </a:solidFill>
              </a:rPr>
              <a:t>Shifts focus from rote memorization of scientific facts to actually doing science, students spend time posing questions, discovering answers, and evaluating them according to scientific principles.</a:t>
            </a:r>
            <a:endParaRPr sz="1600">
              <a:solidFill>
                <a:schemeClr val="accent6"/>
              </a:solidFill>
            </a:endParaRPr>
          </a:p>
          <a:p>
            <a:pPr marL="457200" lvl="0" indent="-330200" algn="l" rtl="0">
              <a:lnSpc>
                <a:spcPct val="115000"/>
              </a:lnSpc>
              <a:spcBef>
                <a:spcPts val="0"/>
              </a:spcBef>
              <a:spcAft>
                <a:spcPts val="0"/>
              </a:spcAft>
              <a:buClr>
                <a:schemeClr val="accent6"/>
              </a:buClr>
              <a:buSzPts val="1600"/>
              <a:buChar char="●"/>
            </a:pPr>
            <a:r>
              <a:rPr lang="en" sz="1600">
                <a:solidFill>
                  <a:schemeClr val="accent6"/>
                </a:solidFill>
              </a:rPr>
              <a:t>Greater translation in knowledge by combining content with practice.</a:t>
            </a:r>
            <a:endParaRPr sz="1600">
              <a:solidFill>
                <a:schemeClr val="accent6"/>
              </a:solidFill>
            </a:endParaRPr>
          </a:p>
        </p:txBody>
      </p:sp>
      <p:pic>
        <p:nvPicPr>
          <p:cNvPr id="135" name="Google Shape;135;p19"/>
          <p:cNvPicPr preferRelativeResize="0"/>
          <p:nvPr/>
        </p:nvPicPr>
        <p:blipFill>
          <a:blip r:embed="rId5">
            <a:alphaModFix/>
          </a:blip>
          <a:stretch>
            <a:fillRect/>
          </a:stretch>
        </p:blipFill>
        <p:spPr>
          <a:xfrm>
            <a:off x="7269400" y="1270263"/>
            <a:ext cx="1771650" cy="2143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20"/>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141" name="Google Shape;141;p20">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0"/>
          <p:cNvSpPr/>
          <p:nvPr/>
        </p:nvSpPr>
        <p:spPr>
          <a:xfrm>
            <a:off x="-69150" y="144050"/>
            <a:ext cx="9278700" cy="650700"/>
          </a:xfrm>
          <a:prstGeom prst="roundRect">
            <a:avLst>
              <a:gd name="adj" fmla="val 16667"/>
            </a:avLst>
          </a:prstGeom>
          <a:solidFill>
            <a:srgbClr val="ABD81A">
              <a:alpha val="4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0"/>
          <p:cNvSpPr txBox="1"/>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167A91"/>
                </a:solidFill>
                <a:latin typeface="Bebas Neue"/>
                <a:ea typeface="Bebas Neue"/>
                <a:cs typeface="Bebas Neue"/>
                <a:sym typeface="Bebas Neue"/>
              </a:rPr>
              <a:t>3D learning</a:t>
            </a:r>
            <a:endParaRPr sz="4800" b="1">
              <a:solidFill>
                <a:srgbClr val="167A91"/>
              </a:solidFill>
              <a:latin typeface="Roboto"/>
              <a:ea typeface="Roboto"/>
              <a:cs typeface="Roboto"/>
              <a:sym typeface="Roboto"/>
            </a:endParaRPr>
          </a:p>
        </p:txBody>
      </p:sp>
      <p:sp>
        <p:nvSpPr>
          <p:cNvPr id="144" name="Google Shape;144;p20"/>
          <p:cNvSpPr txBox="1"/>
          <p:nvPr/>
        </p:nvSpPr>
        <p:spPr>
          <a:xfrm>
            <a:off x="221250" y="1555700"/>
            <a:ext cx="5092800" cy="10989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accent6"/>
              </a:buClr>
              <a:buSzPts val="1800"/>
              <a:buChar char="●"/>
            </a:pPr>
            <a:r>
              <a:rPr lang="en" sz="1800" b="1">
                <a:solidFill>
                  <a:schemeClr val="accent6"/>
                </a:solidFill>
              </a:rPr>
              <a:t>Dimension 1: Practices</a:t>
            </a:r>
            <a:endParaRPr sz="1800" b="1">
              <a:solidFill>
                <a:schemeClr val="accent6"/>
              </a:solidFill>
            </a:endParaRPr>
          </a:p>
          <a:p>
            <a:pPr marL="457200" lvl="0" indent="-342900" algn="l" rtl="0">
              <a:lnSpc>
                <a:spcPct val="115000"/>
              </a:lnSpc>
              <a:spcBef>
                <a:spcPts val="0"/>
              </a:spcBef>
              <a:spcAft>
                <a:spcPts val="0"/>
              </a:spcAft>
              <a:buClr>
                <a:schemeClr val="accent6"/>
              </a:buClr>
              <a:buSzPts val="1800"/>
              <a:buChar char="●"/>
            </a:pPr>
            <a:r>
              <a:rPr lang="en" sz="1800" b="1">
                <a:solidFill>
                  <a:schemeClr val="accent6"/>
                </a:solidFill>
              </a:rPr>
              <a:t>Dimension 2: Crosscutting Concepts</a:t>
            </a:r>
            <a:endParaRPr sz="1800" b="1">
              <a:solidFill>
                <a:schemeClr val="accent6"/>
              </a:solidFill>
            </a:endParaRPr>
          </a:p>
          <a:p>
            <a:pPr marL="457200" lvl="0" indent="-342900" algn="l" rtl="0">
              <a:lnSpc>
                <a:spcPct val="115000"/>
              </a:lnSpc>
              <a:spcBef>
                <a:spcPts val="0"/>
              </a:spcBef>
              <a:spcAft>
                <a:spcPts val="0"/>
              </a:spcAft>
              <a:buClr>
                <a:schemeClr val="accent6"/>
              </a:buClr>
              <a:buSzPts val="1800"/>
              <a:buChar char="●"/>
            </a:pPr>
            <a:r>
              <a:rPr lang="en" sz="1800" b="1">
                <a:solidFill>
                  <a:schemeClr val="accent6"/>
                </a:solidFill>
              </a:rPr>
              <a:t>Dimension 3: Disciplinary Core Ideas </a:t>
            </a:r>
            <a:endParaRPr sz="1800">
              <a:solidFill>
                <a:schemeClr val="accent6"/>
              </a:solidFill>
            </a:endParaRPr>
          </a:p>
        </p:txBody>
      </p:sp>
      <p:pic>
        <p:nvPicPr>
          <p:cNvPr id="145" name="Google Shape;145;p20"/>
          <p:cNvPicPr preferRelativeResize="0"/>
          <p:nvPr/>
        </p:nvPicPr>
        <p:blipFill>
          <a:blip r:embed="rId5">
            <a:alphaModFix/>
          </a:blip>
          <a:stretch>
            <a:fillRect/>
          </a:stretch>
        </p:blipFill>
        <p:spPr>
          <a:xfrm>
            <a:off x="5404500" y="344825"/>
            <a:ext cx="3525825" cy="369860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1733"/>
      </a:dk1>
      <a:lt1>
        <a:srgbClr val="FFFFFF"/>
      </a:lt1>
      <a:dk2>
        <a:srgbClr val="001733"/>
      </a:dk2>
      <a:lt2>
        <a:srgbClr val="EEEEEE"/>
      </a:lt2>
      <a:accent1>
        <a:srgbClr val="169444"/>
      </a:accent1>
      <a:accent2>
        <a:srgbClr val="FF8F01"/>
      </a:accent2>
      <a:accent3>
        <a:srgbClr val="ABD81A"/>
      </a:accent3>
      <a:accent4>
        <a:srgbClr val="C6121E"/>
      </a:accent4>
      <a:accent5>
        <a:srgbClr val="167A91"/>
      </a:accent5>
      <a:accent6>
        <a:srgbClr val="000000"/>
      </a:accent6>
      <a:hlink>
        <a:srgbClr val="00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4201</Words>
  <Application>Microsoft Office PowerPoint</Application>
  <PresentationFormat>On-screen Show (16:9)</PresentationFormat>
  <Paragraphs>204</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Bebas Neue</vt:lpstr>
      <vt:lpstr>Open Sans</vt:lpstr>
      <vt:lpstr>Calibri</vt:lpstr>
      <vt:lpstr>Arial</vt:lpstr>
      <vt:lpstr>Arvo</vt:lpstr>
      <vt:lpstr>Roboto</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Martie Hoofer</cp:lastModifiedBy>
  <cp:revision>1</cp:revision>
  <dcterms:modified xsi:type="dcterms:W3CDTF">2022-08-29T16:33:31Z</dcterms:modified>
</cp:coreProperties>
</file>