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60"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69" r:id="rId19"/>
    <p:sldId id="270" r:id="rId20"/>
  </p:sldIdLst>
  <p:sldSz cx="9144000" cy="5143500" type="screen16x9"/>
  <p:notesSz cx="6858000" cy="9144000"/>
  <p:embeddedFontLst>
    <p:embeddedFont>
      <p:font typeface="Arvo"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Corbel" panose="020B0503020204020204" pitchFamily="34" charset="0"/>
      <p:regular r:id="rId30"/>
      <p:bold r:id="rId31"/>
      <p:italic r:id="rId32"/>
      <p:boldItalic r:id="rId33"/>
    </p:embeddedFont>
    <p:embeddedFont>
      <p:font typeface="Roboto"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iveb58dvuPl5VW2xP2RXLtyto07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92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customschemas.google.com/relationships/presentationmetadata" Target="meta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0da617b0f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0da617b0f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b3e5da9f11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gb3e5da9f11_0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9f39ddc1a6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9f39ddc1a6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d9d7770ed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gd9d7770ed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Make this the last slide in your presentation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IESC Text Slide" type="tx">
  <p:cSld name="TITLE_AND_BODY">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 name="Google Shape;13;p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0"/>
              </a:spcBef>
              <a:spcAft>
                <a:spcPts val="0"/>
              </a:spcAft>
              <a:buSzPts val="2400"/>
              <a:buChar char="●"/>
              <a:defRPr/>
            </a:lvl1pPr>
            <a:lvl2pPr marL="914400" lvl="1" indent="-342900" algn="l">
              <a:lnSpc>
                <a:spcPct val="115000"/>
              </a:lnSpc>
              <a:spcBef>
                <a:spcPts val="1600"/>
              </a:spcBef>
              <a:spcAft>
                <a:spcPts val="0"/>
              </a:spcAft>
              <a:buSzPts val="1800"/>
              <a:buChar char="○"/>
              <a:defRPr/>
            </a:lvl2pPr>
            <a:lvl3pPr marL="1371600" lvl="2" indent="-342900" algn="l">
              <a:lnSpc>
                <a:spcPct val="115000"/>
              </a:lnSpc>
              <a:spcBef>
                <a:spcPts val="1600"/>
              </a:spcBef>
              <a:spcAft>
                <a:spcPts val="0"/>
              </a:spcAft>
              <a:buSzPts val="1800"/>
              <a:buChar char="■"/>
              <a:defRPr/>
            </a:lvl3pPr>
            <a:lvl4pPr marL="1828800" lvl="3" indent="-342900" algn="l">
              <a:lnSpc>
                <a:spcPct val="115000"/>
              </a:lnSpc>
              <a:spcBef>
                <a:spcPts val="1600"/>
              </a:spcBef>
              <a:spcAft>
                <a:spcPts val="0"/>
              </a:spcAft>
              <a:buSzPts val="1800"/>
              <a:buChar char="●"/>
              <a:defRPr/>
            </a:lvl4pPr>
            <a:lvl5pPr marL="2286000" lvl="4" indent="-342900" algn="l">
              <a:lnSpc>
                <a:spcPct val="115000"/>
              </a:lnSpc>
              <a:spcBef>
                <a:spcPts val="1600"/>
              </a:spcBef>
              <a:spcAft>
                <a:spcPts val="0"/>
              </a:spcAft>
              <a:buSzPts val="1800"/>
              <a:buChar char="○"/>
              <a:defRPr/>
            </a:lvl5pPr>
            <a:lvl6pPr marL="2743200" lvl="5" indent="-342900" algn="l">
              <a:lnSpc>
                <a:spcPct val="115000"/>
              </a:lnSpc>
              <a:spcBef>
                <a:spcPts val="1600"/>
              </a:spcBef>
              <a:spcAft>
                <a:spcPts val="0"/>
              </a:spcAft>
              <a:buSzPts val="18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4" name="Google Shape;14;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d of Presentation Slide">
  <p:cSld name="TITLE_AND_BODY_1_3">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g9f39ddc1a6_0_5"/>
          <p:cNvSpPr txBox="1"/>
          <p:nvPr/>
        </p:nvSpPr>
        <p:spPr>
          <a:xfrm>
            <a:off x="311700" y="445025"/>
            <a:ext cx="51201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 sz="3600" b="1" i="0" u="none" strike="noStrike" cap="none">
                <a:solidFill>
                  <a:srgbClr val="167A91"/>
                </a:solidFill>
                <a:latin typeface="Roboto"/>
                <a:ea typeface="Roboto"/>
                <a:cs typeface="Roboto"/>
                <a:sym typeface="Roboto"/>
              </a:rPr>
              <a:t>Thank you!</a:t>
            </a:r>
            <a:endParaRPr sz="3600" b="1" i="0" u="none" strike="noStrike" cap="none">
              <a:solidFill>
                <a:srgbClr val="167A9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500"/>
              <a:buFont typeface="Arial"/>
              <a:buNone/>
            </a:pPr>
            <a:endParaRPr sz="2500" b="1" i="0" u="none" strike="noStrike" cap="none">
              <a:solidFill>
                <a:srgbClr val="00173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400"/>
              <a:buFont typeface="Arial"/>
              <a:buNone/>
            </a:pPr>
            <a:r>
              <a:rPr lang="en" sz="3400" b="1" i="0" u="none" strike="noStrike" cap="none">
                <a:solidFill>
                  <a:srgbClr val="001733"/>
                </a:solidFill>
                <a:latin typeface="Roboto"/>
                <a:ea typeface="Roboto"/>
                <a:cs typeface="Roboto"/>
                <a:sym typeface="Roboto"/>
              </a:rPr>
              <a:t>Visit </a:t>
            </a:r>
            <a:r>
              <a:rPr lang="en" sz="3400" b="1" i="0" u="none" strike="noStrike" cap="none">
                <a:solidFill>
                  <a:srgbClr val="167A91"/>
                </a:solidFill>
                <a:latin typeface="Roboto"/>
                <a:ea typeface="Roboto"/>
                <a:cs typeface="Roboto"/>
                <a:sym typeface="Roboto"/>
              </a:rPr>
              <a:t>KeepIndianaLearning.org</a:t>
            </a:r>
            <a:endParaRPr sz="3400" b="1" i="0" u="none" strike="noStrike" cap="none">
              <a:solidFill>
                <a:srgbClr val="167A9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400"/>
              <a:buFont typeface="Arial"/>
              <a:buNone/>
            </a:pPr>
            <a:r>
              <a:rPr lang="en" sz="3400" b="1" i="0" u="none" strike="noStrike" cap="none">
                <a:solidFill>
                  <a:srgbClr val="001733"/>
                </a:solidFill>
                <a:latin typeface="Roboto"/>
                <a:ea typeface="Roboto"/>
                <a:cs typeface="Roboto"/>
                <a:sym typeface="Roboto"/>
              </a:rPr>
              <a:t>for more professional learning opportunities.</a:t>
            </a:r>
            <a:endParaRPr sz="3400" b="1" i="0" u="none" strike="noStrike" cap="none">
              <a:solidFill>
                <a:srgbClr val="001733"/>
              </a:solidFill>
              <a:latin typeface="Roboto"/>
              <a:ea typeface="Roboto"/>
              <a:cs typeface="Roboto"/>
              <a:sym typeface="Roboto"/>
            </a:endParaRPr>
          </a:p>
        </p:txBody>
      </p:sp>
      <p:sp>
        <p:nvSpPr>
          <p:cNvPr id="17" name="Google Shape;17;g9f39ddc1a6_0_5"/>
          <p:cNvSpPr txBox="1"/>
          <p:nvPr/>
        </p:nvSpPr>
        <p:spPr>
          <a:xfrm>
            <a:off x="5744113" y="3221825"/>
            <a:ext cx="2652000" cy="46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g9f39ddc1a6_0_5"/>
          <p:cNvSpPr txBox="1"/>
          <p:nvPr/>
        </p:nvSpPr>
        <p:spPr>
          <a:xfrm>
            <a:off x="5035675" y="3221825"/>
            <a:ext cx="3990000" cy="39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19" name="Google Shape;19;g9f39ddc1a6_0_5"/>
          <p:cNvSpPr/>
          <p:nvPr/>
        </p:nvSpPr>
        <p:spPr>
          <a:xfrm>
            <a:off x="6573525" y="680400"/>
            <a:ext cx="1557300" cy="1487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Place presenter headshot over this text.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Add presenter contact information in the text box below.</a:t>
            </a:r>
            <a:endParaRPr sz="1400" b="0" i="0" u="none" strike="noStrike" cap="none">
              <a:solidFill>
                <a:srgbClr val="000000"/>
              </a:solidFill>
              <a:latin typeface="Arial"/>
              <a:ea typeface="Arial"/>
              <a:cs typeface="Arial"/>
              <a:sym typeface="Arial"/>
            </a:endParaRPr>
          </a:p>
        </p:txBody>
      </p:sp>
      <p:sp>
        <p:nvSpPr>
          <p:cNvPr id="20" name="Google Shape;20;g9f39ddc1a6_0_5"/>
          <p:cNvSpPr txBox="1">
            <a:spLocks noGrp="1"/>
          </p:cNvSpPr>
          <p:nvPr>
            <p:ph type="body" idx="1"/>
          </p:nvPr>
        </p:nvSpPr>
        <p:spPr>
          <a:xfrm>
            <a:off x="6227550" y="2825475"/>
            <a:ext cx="2352600" cy="572700"/>
          </a:xfrm>
          <a:prstGeom prst="rect">
            <a:avLst/>
          </a:prstGeom>
          <a:noFill/>
          <a:ln>
            <a:noFill/>
          </a:ln>
        </p:spPr>
        <p:txBody>
          <a:bodyPr spcFirstLastPara="1" wrap="square" lIns="91425" tIns="91425" rIns="91425" bIns="91425" anchor="t" anchorCtr="0">
            <a:noAutofit/>
          </a:bodyPr>
          <a:lstStyle>
            <a:lvl1pPr marL="457200" lvl="0" indent="-330200" algn="ctr">
              <a:lnSpc>
                <a:spcPct val="115000"/>
              </a:lnSpc>
              <a:spcBef>
                <a:spcPts val="0"/>
              </a:spcBef>
              <a:spcAft>
                <a:spcPts val="0"/>
              </a:spcAft>
              <a:buSzPts val="1600"/>
              <a:buChar char="●"/>
              <a:defRPr sz="1600" b="1"/>
            </a:lvl1pPr>
            <a:lvl2pPr marL="914400" lvl="1" indent="-317500" algn="ctr">
              <a:lnSpc>
                <a:spcPct val="115000"/>
              </a:lnSpc>
              <a:spcBef>
                <a:spcPts val="1600"/>
              </a:spcBef>
              <a:spcAft>
                <a:spcPts val="0"/>
              </a:spcAft>
              <a:buSzPts val="1400"/>
              <a:buChar char="○"/>
              <a:defRPr sz="1400" b="1"/>
            </a:lvl2pPr>
            <a:lvl3pPr marL="1371600" lvl="2" indent="-317500" algn="ctr">
              <a:lnSpc>
                <a:spcPct val="115000"/>
              </a:lnSpc>
              <a:spcBef>
                <a:spcPts val="1600"/>
              </a:spcBef>
              <a:spcAft>
                <a:spcPts val="0"/>
              </a:spcAft>
              <a:buSzPts val="1400"/>
              <a:buChar char="■"/>
              <a:defRPr sz="1400" b="1"/>
            </a:lvl3pPr>
            <a:lvl4pPr marL="1828800" lvl="3" indent="-317500" algn="ctr">
              <a:lnSpc>
                <a:spcPct val="115000"/>
              </a:lnSpc>
              <a:spcBef>
                <a:spcPts val="1600"/>
              </a:spcBef>
              <a:spcAft>
                <a:spcPts val="0"/>
              </a:spcAft>
              <a:buSzPts val="1400"/>
              <a:buChar char="●"/>
              <a:defRPr sz="1400" b="1"/>
            </a:lvl4pPr>
            <a:lvl5pPr marL="2286000" lvl="4" indent="-317500" algn="ctr">
              <a:lnSpc>
                <a:spcPct val="115000"/>
              </a:lnSpc>
              <a:spcBef>
                <a:spcPts val="1600"/>
              </a:spcBef>
              <a:spcAft>
                <a:spcPts val="0"/>
              </a:spcAft>
              <a:buSzPts val="1400"/>
              <a:buChar char="○"/>
              <a:defRPr sz="1400" b="1"/>
            </a:lvl5pPr>
            <a:lvl6pPr marL="2743200" lvl="5" indent="-317500" algn="ctr">
              <a:lnSpc>
                <a:spcPct val="115000"/>
              </a:lnSpc>
              <a:spcBef>
                <a:spcPts val="1600"/>
              </a:spcBef>
              <a:spcAft>
                <a:spcPts val="0"/>
              </a:spcAft>
              <a:buSzPts val="1400"/>
              <a:buChar char="■"/>
              <a:defRPr sz="1400" b="1"/>
            </a:lvl6pPr>
            <a:lvl7pPr marL="3200400" lvl="6" indent="-292100" algn="ctr">
              <a:lnSpc>
                <a:spcPct val="115000"/>
              </a:lnSpc>
              <a:spcBef>
                <a:spcPts val="1600"/>
              </a:spcBef>
              <a:spcAft>
                <a:spcPts val="0"/>
              </a:spcAft>
              <a:buSzPts val="1000"/>
              <a:buChar char="●"/>
              <a:defRPr sz="1000" b="1"/>
            </a:lvl7pPr>
            <a:lvl8pPr marL="3657600" lvl="7" indent="-292100" algn="ctr">
              <a:lnSpc>
                <a:spcPct val="115000"/>
              </a:lnSpc>
              <a:spcBef>
                <a:spcPts val="1600"/>
              </a:spcBef>
              <a:spcAft>
                <a:spcPts val="0"/>
              </a:spcAft>
              <a:buSzPts val="1000"/>
              <a:buChar char="○"/>
              <a:defRPr sz="1000" b="1"/>
            </a:lvl8pPr>
            <a:lvl9pPr marL="4114800" lvl="8" indent="-292100" algn="ctr">
              <a:lnSpc>
                <a:spcPct val="115000"/>
              </a:lnSpc>
              <a:spcBef>
                <a:spcPts val="1600"/>
              </a:spcBef>
              <a:spcAft>
                <a:spcPts val="1600"/>
              </a:spcAft>
              <a:buSzPts val="1000"/>
              <a:buChar char="■"/>
              <a:defRPr sz="1000" b="1"/>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2 Columns">
  <p:cSld name="TITLE_AND_BODY_3">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ga66a29d8c0_0_82"/>
          <p:cNvSpPr/>
          <p:nvPr/>
        </p:nvSpPr>
        <p:spPr>
          <a:xfrm>
            <a:off x="406950" y="352200"/>
            <a:ext cx="8330100" cy="37302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3" name="Google Shape;23;ga66a29d8c0_0_82"/>
          <p:cNvCxnSpPr/>
          <p:nvPr/>
        </p:nvCxnSpPr>
        <p:spPr>
          <a:xfrm>
            <a:off x="4550550" y="1789025"/>
            <a:ext cx="0" cy="1927500"/>
          </a:xfrm>
          <a:prstGeom prst="straightConnector1">
            <a:avLst/>
          </a:prstGeom>
          <a:noFill/>
          <a:ln w="38100" cap="flat" cmpd="sng">
            <a:solidFill>
              <a:schemeClr val="dk1"/>
            </a:solidFill>
            <a:prstDash val="solid"/>
            <a:round/>
            <a:headEnd type="none" w="sm" len="sm"/>
            <a:tailEnd type="none" w="sm" len="sm"/>
          </a:ln>
        </p:spPr>
      </p:cxnSp>
      <p:sp>
        <p:nvSpPr>
          <p:cNvPr id="24" name="Google Shape;24;ga66a29d8c0_0_82"/>
          <p:cNvSpPr txBox="1">
            <a:spLocks noGrp="1"/>
          </p:cNvSpPr>
          <p:nvPr>
            <p:ph type="sldNum" idx="12"/>
          </p:nvPr>
        </p:nvSpPr>
        <p:spPr>
          <a:xfrm>
            <a:off x="8524708" y="4663192"/>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1pPr>
            <a:lvl2pPr marL="0" marR="0" lvl="1"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2pPr>
            <a:lvl3pPr marL="0" marR="0" lvl="2"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3pPr>
            <a:lvl4pPr marL="0" marR="0" lvl="3"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4pPr>
            <a:lvl5pPr marL="0" marR="0" lvl="4"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5pPr>
            <a:lvl6pPr marL="0" marR="0" lvl="5"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6pPr>
            <a:lvl7pPr marL="0" marR="0" lvl="6"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7pPr>
            <a:lvl8pPr marL="0" marR="0" lvl="7"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8pPr>
            <a:lvl9pPr marL="0" marR="0" lvl="8"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ga66a29d8c0_0_82"/>
          <p:cNvSpPr txBox="1">
            <a:spLocks noGrp="1"/>
          </p:cNvSpPr>
          <p:nvPr>
            <p:ph type="ctrTitle"/>
          </p:nvPr>
        </p:nvSpPr>
        <p:spPr>
          <a:xfrm>
            <a:off x="1113228" y="1846275"/>
            <a:ext cx="3169500" cy="64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666666"/>
              </a:buClr>
              <a:buSzPts val="1800"/>
              <a:buNone/>
              <a:defRPr sz="1800">
                <a:solidFill>
                  <a:srgbClr val="666666"/>
                </a:solidFill>
              </a:defRPr>
            </a:lvl1pPr>
            <a:lvl2pPr lvl="1" algn="ctr">
              <a:lnSpc>
                <a:spcPct val="100000"/>
              </a:lnSpc>
              <a:spcBef>
                <a:spcPts val="0"/>
              </a:spcBef>
              <a:spcAft>
                <a:spcPts val="0"/>
              </a:spcAft>
              <a:buClr>
                <a:srgbClr val="666666"/>
              </a:buClr>
              <a:buSzPts val="1600"/>
              <a:buNone/>
              <a:defRPr sz="1600">
                <a:solidFill>
                  <a:srgbClr val="666666"/>
                </a:solidFill>
              </a:defRPr>
            </a:lvl2pPr>
            <a:lvl3pPr lvl="2" algn="ctr">
              <a:lnSpc>
                <a:spcPct val="100000"/>
              </a:lnSpc>
              <a:spcBef>
                <a:spcPts val="0"/>
              </a:spcBef>
              <a:spcAft>
                <a:spcPts val="0"/>
              </a:spcAft>
              <a:buClr>
                <a:srgbClr val="666666"/>
              </a:buClr>
              <a:buSzPts val="1600"/>
              <a:buNone/>
              <a:defRPr sz="1600">
                <a:solidFill>
                  <a:srgbClr val="666666"/>
                </a:solidFill>
              </a:defRPr>
            </a:lvl3pPr>
            <a:lvl4pPr lvl="3" algn="ctr">
              <a:lnSpc>
                <a:spcPct val="100000"/>
              </a:lnSpc>
              <a:spcBef>
                <a:spcPts val="0"/>
              </a:spcBef>
              <a:spcAft>
                <a:spcPts val="0"/>
              </a:spcAft>
              <a:buClr>
                <a:srgbClr val="666666"/>
              </a:buClr>
              <a:buSzPts val="1600"/>
              <a:buNone/>
              <a:defRPr sz="1600">
                <a:solidFill>
                  <a:srgbClr val="666666"/>
                </a:solidFill>
              </a:defRPr>
            </a:lvl4pPr>
            <a:lvl5pPr lvl="4" algn="ctr">
              <a:lnSpc>
                <a:spcPct val="100000"/>
              </a:lnSpc>
              <a:spcBef>
                <a:spcPts val="0"/>
              </a:spcBef>
              <a:spcAft>
                <a:spcPts val="0"/>
              </a:spcAft>
              <a:buClr>
                <a:srgbClr val="666666"/>
              </a:buClr>
              <a:buSzPts val="1600"/>
              <a:buNone/>
              <a:defRPr sz="1600">
                <a:solidFill>
                  <a:srgbClr val="666666"/>
                </a:solidFill>
              </a:defRPr>
            </a:lvl5pPr>
            <a:lvl6pPr lvl="5" algn="ctr">
              <a:lnSpc>
                <a:spcPct val="100000"/>
              </a:lnSpc>
              <a:spcBef>
                <a:spcPts val="0"/>
              </a:spcBef>
              <a:spcAft>
                <a:spcPts val="0"/>
              </a:spcAft>
              <a:buClr>
                <a:srgbClr val="666666"/>
              </a:buClr>
              <a:buSzPts val="1600"/>
              <a:buNone/>
              <a:defRPr sz="1600">
                <a:solidFill>
                  <a:srgbClr val="666666"/>
                </a:solidFill>
              </a:defRPr>
            </a:lvl6pPr>
            <a:lvl7pPr lvl="6" algn="ctr">
              <a:lnSpc>
                <a:spcPct val="100000"/>
              </a:lnSpc>
              <a:spcBef>
                <a:spcPts val="0"/>
              </a:spcBef>
              <a:spcAft>
                <a:spcPts val="0"/>
              </a:spcAft>
              <a:buClr>
                <a:srgbClr val="666666"/>
              </a:buClr>
              <a:buSzPts val="1600"/>
              <a:buNone/>
              <a:defRPr sz="1600">
                <a:solidFill>
                  <a:srgbClr val="666666"/>
                </a:solidFill>
              </a:defRPr>
            </a:lvl7pPr>
            <a:lvl8pPr lvl="7" algn="ctr">
              <a:lnSpc>
                <a:spcPct val="100000"/>
              </a:lnSpc>
              <a:spcBef>
                <a:spcPts val="0"/>
              </a:spcBef>
              <a:spcAft>
                <a:spcPts val="0"/>
              </a:spcAft>
              <a:buClr>
                <a:srgbClr val="666666"/>
              </a:buClr>
              <a:buSzPts val="1600"/>
              <a:buNone/>
              <a:defRPr sz="1600">
                <a:solidFill>
                  <a:srgbClr val="666666"/>
                </a:solidFill>
              </a:defRPr>
            </a:lvl8pPr>
            <a:lvl9pPr lvl="8" algn="ctr">
              <a:lnSpc>
                <a:spcPct val="100000"/>
              </a:lnSpc>
              <a:spcBef>
                <a:spcPts val="0"/>
              </a:spcBef>
              <a:spcAft>
                <a:spcPts val="0"/>
              </a:spcAft>
              <a:buClr>
                <a:srgbClr val="666666"/>
              </a:buClr>
              <a:buSzPts val="1600"/>
              <a:buNone/>
              <a:defRPr sz="1600">
                <a:solidFill>
                  <a:srgbClr val="666666"/>
                </a:solidFill>
              </a:defRPr>
            </a:lvl9pPr>
          </a:lstStyle>
          <a:p>
            <a:endParaRPr/>
          </a:p>
        </p:txBody>
      </p:sp>
      <p:sp>
        <p:nvSpPr>
          <p:cNvPr id="26" name="Google Shape;26;ga66a29d8c0_0_82"/>
          <p:cNvSpPr txBox="1">
            <a:spLocks noGrp="1"/>
          </p:cNvSpPr>
          <p:nvPr>
            <p:ph type="subTitle" idx="1"/>
          </p:nvPr>
        </p:nvSpPr>
        <p:spPr>
          <a:xfrm>
            <a:off x="1147278" y="2451725"/>
            <a:ext cx="3101400" cy="111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a:lvl1pPr>
            <a:lvl2pPr lvl="1" algn="ctr">
              <a:lnSpc>
                <a:spcPct val="100000"/>
              </a:lnSpc>
              <a:spcBef>
                <a:spcPts val="1600"/>
              </a:spcBef>
              <a:spcAft>
                <a:spcPts val="0"/>
              </a:spcAft>
              <a:buSzPts val="1800"/>
              <a:buNone/>
              <a:defRPr/>
            </a:lvl2pPr>
            <a:lvl3pPr lvl="2" algn="ctr">
              <a:lnSpc>
                <a:spcPct val="100000"/>
              </a:lnSpc>
              <a:spcBef>
                <a:spcPts val="1600"/>
              </a:spcBef>
              <a:spcAft>
                <a:spcPts val="0"/>
              </a:spcAft>
              <a:buSzPts val="1400"/>
              <a:buNone/>
              <a:defRPr sz="1400"/>
            </a:lvl3pPr>
            <a:lvl4pPr lvl="3" algn="ctr">
              <a:lnSpc>
                <a:spcPct val="100000"/>
              </a:lnSpc>
              <a:spcBef>
                <a:spcPts val="1600"/>
              </a:spcBef>
              <a:spcAft>
                <a:spcPts val="0"/>
              </a:spcAft>
              <a:buSzPts val="1400"/>
              <a:buNone/>
              <a:defRPr sz="1400"/>
            </a:lvl4pPr>
            <a:lvl5pPr lvl="4" algn="ctr">
              <a:lnSpc>
                <a:spcPct val="100000"/>
              </a:lnSpc>
              <a:spcBef>
                <a:spcPts val="1600"/>
              </a:spcBef>
              <a:spcAft>
                <a:spcPts val="0"/>
              </a:spcAft>
              <a:buSzPts val="1400"/>
              <a:buNone/>
              <a:defRPr sz="1400"/>
            </a:lvl5pPr>
            <a:lvl6pPr lvl="5" algn="ctr">
              <a:lnSpc>
                <a:spcPct val="100000"/>
              </a:lnSpc>
              <a:spcBef>
                <a:spcPts val="1600"/>
              </a:spcBef>
              <a:spcAft>
                <a:spcPts val="0"/>
              </a:spcAft>
              <a:buSzPts val="1400"/>
              <a:buNone/>
              <a:defRPr sz="1400"/>
            </a:lvl6pPr>
            <a:lvl7pPr lvl="6" algn="ctr">
              <a:lnSpc>
                <a:spcPct val="100000"/>
              </a:lnSpc>
              <a:spcBef>
                <a:spcPts val="1600"/>
              </a:spcBef>
              <a:spcAft>
                <a:spcPts val="0"/>
              </a:spcAft>
              <a:buSzPts val="1400"/>
              <a:buNone/>
              <a:defRPr sz="1400"/>
            </a:lvl7pPr>
            <a:lvl8pPr lvl="7" algn="ctr">
              <a:lnSpc>
                <a:spcPct val="100000"/>
              </a:lnSpc>
              <a:spcBef>
                <a:spcPts val="1600"/>
              </a:spcBef>
              <a:spcAft>
                <a:spcPts val="0"/>
              </a:spcAft>
              <a:buSzPts val="1400"/>
              <a:buNone/>
              <a:defRPr sz="1400"/>
            </a:lvl8pPr>
            <a:lvl9pPr lvl="8" algn="ctr">
              <a:lnSpc>
                <a:spcPct val="100000"/>
              </a:lnSpc>
              <a:spcBef>
                <a:spcPts val="1600"/>
              </a:spcBef>
              <a:spcAft>
                <a:spcPts val="0"/>
              </a:spcAft>
              <a:buSzPts val="1400"/>
              <a:buNone/>
              <a:defRPr sz="1400"/>
            </a:lvl9pPr>
          </a:lstStyle>
          <a:p>
            <a:endParaRPr/>
          </a:p>
        </p:txBody>
      </p:sp>
      <p:sp>
        <p:nvSpPr>
          <p:cNvPr id="27" name="Google Shape;27;ga66a29d8c0_0_82"/>
          <p:cNvSpPr txBox="1">
            <a:spLocks noGrp="1"/>
          </p:cNvSpPr>
          <p:nvPr>
            <p:ph type="ctrTitle" idx="2"/>
          </p:nvPr>
        </p:nvSpPr>
        <p:spPr>
          <a:xfrm>
            <a:off x="4818378" y="1846275"/>
            <a:ext cx="3169500" cy="64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666666"/>
              </a:buClr>
              <a:buSzPts val="1800"/>
              <a:buNone/>
              <a:defRPr sz="1800">
                <a:solidFill>
                  <a:srgbClr val="666666"/>
                </a:solidFill>
              </a:defRPr>
            </a:lvl1pPr>
            <a:lvl2pPr lvl="1" algn="ctr">
              <a:lnSpc>
                <a:spcPct val="100000"/>
              </a:lnSpc>
              <a:spcBef>
                <a:spcPts val="0"/>
              </a:spcBef>
              <a:spcAft>
                <a:spcPts val="0"/>
              </a:spcAft>
              <a:buClr>
                <a:srgbClr val="666666"/>
              </a:buClr>
              <a:buSzPts val="1600"/>
              <a:buNone/>
              <a:defRPr sz="1600">
                <a:solidFill>
                  <a:srgbClr val="666666"/>
                </a:solidFill>
              </a:defRPr>
            </a:lvl2pPr>
            <a:lvl3pPr lvl="2" algn="ctr">
              <a:lnSpc>
                <a:spcPct val="100000"/>
              </a:lnSpc>
              <a:spcBef>
                <a:spcPts val="0"/>
              </a:spcBef>
              <a:spcAft>
                <a:spcPts val="0"/>
              </a:spcAft>
              <a:buClr>
                <a:srgbClr val="666666"/>
              </a:buClr>
              <a:buSzPts val="1600"/>
              <a:buNone/>
              <a:defRPr sz="1600">
                <a:solidFill>
                  <a:srgbClr val="666666"/>
                </a:solidFill>
              </a:defRPr>
            </a:lvl3pPr>
            <a:lvl4pPr lvl="3" algn="ctr">
              <a:lnSpc>
                <a:spcPct val="100000"/>
              </a:lnSpc>
              <a:spcBef>
                <a:spcPts val="0"/>
              </a:spcBef>
              <a:spcAft>
                <a:spcPts val="0"/>
              </a:spcAft>
              <a:buClr>
                <a:srgbClr val="666666"/>
              </a:buClr>
              <a:buSzPts val="1600"/>
              <a:buNone/>
              <a:defRPr sz="1600">
                <a:solidFill>
                  <a:srgbClr val="666666"/>
                </a:solidFill>
              </a:defRPr>
            </a:lvl4pPr>
            <a:lvl5pPr lvl="4" algn="ctr">
              <a:lnSpc>
                <a:spcPct val="100000"/>
              </a:lnSpc>
              <a:spcBef>
                <a:spcPts val="0"/>
              </a:spcBef>
              <a:spcAft>
                <a:spcPts val="0"/>
              </a:spcAft>
              <a:buClr>
                <a:srgbClr val="666666"/>
              </a:buClr>
              <a:buSzPts val="1600"/>
              <a:buNone/>
              <a:defRPr sz="1600">
                <a:solidFill>
                  <a:srgbClr val="666666"/>
                </a:solidFill>
              </a:defRPr>
            </a:lvl5pPr>
            <a:lvl6pPr lvl="5" algn="ctr">
              <a:lnSpc>
                <a:spcPct val="100000"/>
              </a:lnSpc>
              <a:spcBef>
                <a:spcPts val="0"/>
              </a:spcBef>
              <a:spcAft>
                <a:spcPts val="0"/>
              </a:spcAft>
              <a:buClr>
                <a:srgbClr val="666666"/>
              </a:buClr>
              <a:buSzPts val="1600"/>
              <a:buNone/>
              <a:defRPr sz="1600">
                <a:solidFill>
                  <a:srgbClr val="666666"/>
                </a:solidFill>
              </a:defRPr>
            </a:lvl6pPr>
            <a:lvl7pPr lvl="6" algn="ctr">
              <a:lnSpc>
                <a:spcPct val="100000"/>
              </a:lnSpc>
              <a:spcBef>
                <a:spcPts val="0"/>
              </a:spcBef>
              <a:spcAft>
                <a:spcPts val="0"/>
              </a:spcAft>
              <a:buClr>
                <a:srgbClr val="666666"/>
              </a:buClr>
              <a:buSzPts val="1600"/>
              <a:buNone/>
              <a:defRPr sz="1600">
                <a:solidFill>
                  <a:srgbClr val="666666"/>
                </a:solidFill>
              </a:defRPr>
            </a:lvl7pPr>
            <a:lvl8pPr lvl="7" algn="ctr">
              <a:lnSpc>
                <a:spcPct val="100000"/>
              </a:lnSpc>
              <a:spcBef>
                <a:spcPts val="0"/>
              </a:spcBef>
              <a:spcAft>
                <a:spcPts val="0"/>
              </a:spcAft>
              <a:buClr>
                <a:srgbClr val="666666"/>
              </a:buClr>
              <a:buSzPts val="1600"/>
              <a:buNone/>
              <a:defRPr sz="1600">
                <a:solidFill>
                  <a:srgbClr val="666666"/>
                </a:solidFill>
              </a:defRPr>
            </a:lvl8pPr>
            <a:lvl9pPr lvl="8" algn="ctr">
              <a:lnSpc>
                <a:spcPct val="100000"/>
              </a:lnSpc>
              <a:spcBef>
                <a:spcPts val="0"/>
              </a:spcBef>
              <a:spcAft>
                <a:spcPts val="0"/>
              </a:spcAft>
              <a:buClr>
                <a:srgbClr val="666666"/>
              </a:buClr>
              <a:buSzPts val="1600"/>
              <a:buNone/>
              <a:defRPr sz="1600">
                <a:solidFill>
                  <a:srgbClr val="666666"/>
                </a:solidFill>
              </a:defRPr>
            </a:lvl9pPr>
          </a:lstStyle>
          <a:p>
            <a:endParaRPr/>
          </a:p>
        </p:txBody>
      </p:sp>
      <p:sp>
        <p:nvSpPr>
          <p:cNvPr id="28" name="Google Shape;28;ga66a29d8c0_0_82"/>
          <p:cNvSpPr txBox="1">
            <a:spLocks noGrp="1"/>
          </p:cNvSpPr>
          <p:nvPr>
            <p:ph type="subTitle" idx="3"/>
          </p:nvPr>
        </p:nvSpPr>
        <p:spPr>
          <a:xfrm>
            <a:off x="4852428" y="2451725"/>
            <a:ext cx="3101400" cy="111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a:lvl1pPr>
            <a:lvl2pPr lvl="1" algn="ctr">
              <a:lnSpc>
                <a:spcPct val="100000"/>
              </a:lnSpc>
              <a:spcBef>
                <a:spcPts val="1600"/>
              </a:spcBef>
              <a:spcAft>
                <a:spcPts val="0"/>
              </a:spcAft>
              <a:buSzPts val="1800"/>
              <a:buNone/>
              <a:defRPr/>
            </a:lvl2pPr>
            <a:lvl3pPr lvl="2" algn="ctr">
              <a:lnSpc>
                <a:spcPct val="100000"/>
              </a:lnSpc>
              <a:spcBef>
                <a:spcPts val="1600"/>
              </a:spcBef>
              <a:spcAft>
                <a:spcPts val="0"/>
              </a:spcAft>
              <a:buSzPts val="1400"/>
              <a:buNone/>
              <a:defRPr sz="1400"/>
            </a:lvl3pPr>
            <a:lvl4pPr lvl="3" algn="ctr">
              <a:lnSpc>
                <a:spcPct val="100000"/>
              </a:lnSpc>
              <a:spcBef>
                <a:spcPts val="1600"/>
              </a:spcBef>
              <a:spcAft>
                <a:spcPts val="0"/>
              </a:spcAft>
              <a:buSzPts val="1400"/>
              <a:buNone/>
              <a:defRPr sz="1400"/>
            </a:lvl4pPr>
            <a:lvl5pPr lvl="4" algn="ctr">
              <a:lnSpc>
                <a:spcPct val="100000"/>
              </a:lnSpc>
              <a:spcBef>
                <a:spcPts val="1600"/>
              </a:spcBef>
              <a:spcAft>
                <a:spcPts val="0"/>
              </a:spcAft>
              <a:buSzPts val="1400"/>
              <a:buNone/>
              <a:defRPr sz="1400"/>
            </a:lvl5pPr>
            <a:lvl6pPr lvl="5" algn="ctr">
              <a:lnSpc>
                <a:spcPct val="100000"/>
              </a:lnSpc>
              <a:spcBef>
                <a:spcPts val="1600"/>
              </a:spcBef>
              <a:spcAft>
                <a:spcPts val="0"/>
              </a:spcAft>
              <a:buSzPts val="1400"/>
              <a:buNone/>
              <a:defRPr sz="1400"/>
            </a:lvl6pPr>
            <a:lvl7pPr lvl="6" algn="ctr">
              <a:lnSpc>
                <a:spcPct val="100000"/>
              </a:lnSpc>
              <a:spcBef>
                <a:spcPts val="1600"/>
              </a:spcBef>
              <a:spcAft>
                <a:spcPts val="0"/>
              </a:spcAft>
              <a:buSzPts val="1400"/>
              <a:buNone/>
              <a:defRPr sz="1400"/>
            </a:lvl7pPr>
            <a:lvl8pPr lvl="7" algn="ctr">
              <a:lnSpc>
                <a:spcPct val="100000"/>
              </a:lnSpc>
              <a:spcBef>
                <a:spcPts val="1600"/>
              </a:spcBef>
              <a:spcAft>
                <a:spcPts val="0"/>
              </a:spcAft>
              <a:buSzPts val="1400"/>
              <a:buNone/>
              <a:defRPr sz="1400"/>
            </a:lvl8pPr>
            <a:lvl9pPr lvl="8" algn="ctr">
              <a:lnSpc>
                <a:spcPct val="100000"/>
              </a:lnSpc>
              <a:spcBef>
                <a:spcPts val="1600"/>
              </a:spcBef>
              <a:spcAft>
                <a:spcPts val="0"/>
              </a:spcAft>
              <a:buSzPts val="1400"/>
              <a:buNone/>
              <a:defRPr sz="1400"/>
            </a:lvl9pPr>
          </a:lstStyle>
          <a:p>
            <a:endParaRPr/>
          </a:p>
        </p:txBody>
      </p:sp>
      <p:sp>
        <p:nvSpPr>
          <p:cNvPr id="29" name="Google Shape;29;ga66a29d8c0_0_82"/>
          <p:cNvSpPr txBox="1">
            <a:spLocks noGrp="1"/>
          </p:cNvSpPr>
          <p:nvPr>
            <p:ph type="title" idx="4"/>
          </p:nvPr>
        </p:nvSpPr>
        <p:spPr>
          <a:xfrm>
            <a:off x="-11850" y="927075"/>
            <a:ext cx="9144000" cy="48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200"/>
              <a:buNone/>
              <a:defRPr sz="2200"/>
            </a:lvl1pPr>
            <a:lvl2pPr lvl="1" algn="l">
              <a:lnSpc>
                <a:spcPct val="100000"/>
              </a:lnSpc>
              <a:spcBef>
                <a:spcPts val="0"/>
              </a:spcBef>
              <a:spcAft>
                <a:spcPts val="0"/>
              </a:spcAft>
              <a:buSzPts val="2800"/>
              <a:buFont typeface="Roboto"/>
              <a:buNone/>
              <a:defRPr>
                <a:latin typeface="Roboto"/>
                <a:ea typeface="Roboto"/>
                <a:cs typeface="Roboto"/>
                <a:sym typeface="Roboto"/>
              </a:defRPr>
            </a:lvl2pPr>
            <a:lvl3pPr lvl="2" algn="l">
              <a:lnSpc>
                <a:spcPct val="100000"/>
              </a:lnSpc>
              <a:spcBef>
                <a:spcPts val="0"/>
              </a:spcBef>
              <a:spcAft>
                <a:spcPts val="0"/>
              </a:spcAft>
              <a:buSzPts val="2800"/>
              <a:buFont typeface="Roboto"/>
              <a:buNone/>
              <a:defRPr>
                <a:latin typeface="Roboto"/>
                <a:ea typeface="Roboto"/>
                <a:cs typeface="Roboto"/>
                <a:sym typeface="Roboto"/>
              </a:defRPr>
            </a:lvl3pPr>
            <a:lvl4pPr lvl="3" algn="l">
              <a:lnSpc>
                <a:spcPct val="100000"/>
              </a:lnSpc>
              <a:spcBef>
                <a:spcPts val="0"/>
              </a:spcBef>
              <a:spcAft>
                <a:spcPts val="0"/>
              </a:spcAft>
              <a:buSzPts val="2800"/>
              <a:buFont typeface="Roboto"/>
              <a:buNone/>
              <a:defRPr>
                <a:latin typeface="Roboto"/>
                <a:ea typeface="Roboto"/>
                <a:cs typeface="Roboto"/>
                <a:sym typeface="Roboto"/>
              </a:defRPr>
            </a:lvl4pPr>
            <a:lvl5pPr lvl="4" algn="l">
              <a:lnSpc>
                <a:spcPct val="100000"/>
              </a:lnSpc>
              <a:spcBef>
                <a:spcPts val="0"/>
              </a:spcBef>
              <a:spcAft>
                <a:spcPts val="0"/>
              </a:spcAft>
              <a:buSzPts val="2800"/>
              <a:buFont typeface="Roboto"/>
              <a:buNone/>
              <a:defRPr>
                <a:latin typeface="Roboto"/>
                <a:ea typeface="Roboto"/>
                <a:cs typeface="Roboto"/>
                <a:sym typeface="Roboto"/>
              </a:defRPr>
            </a:lvl5pPr>
            <a:lvl6pPr lvl="5" algn="l">
              <a:lnSpc>
                <a:spcPct val="100000"/>
              </a:lnSpc>
              <a:spcBef>
                <a:spcPts val="0"/>
              </a:spcBef>
              <a:spcAft>
                <a:spcPts val="0"/>
              </a:spcAft>
              <a:buSzPts val="2800"/>
              <a:buFont typeface="Roboto"/>
              <a:buNone/>
              <a:defRPr>
                <a:latin typeface="Roboto"/>
                <a:ea typeface="Roboto"/>
                <a:cs typeface="Roboto"/>
                <a:sym typeface="Roboto"/>
              </a:defRPr>
            </a:lvl6pPr>
            <a:lvl7pPr lvl="6" algn="l">
              <a:lnSpc>
                <a:spcPct val="100000"/>
              </a:lnSpc>
              <a:spcBef>
                <a:spcPts val="0"/>
              </a:spcBef>
              <a:spcAft>
                <a:spcPts val="0"/>
              </a:spcAft>
              <a:buSzPts val="2800"/>
              <a:buFont typeface="Roboto"/>
              <a:buNone/>
              <a:defRPr>
                <a:latin typeface="Roboto"/>
                <a:ea typeface="Roboto"/>
                <a:cs typeface="Roboto"/>
                <a:sym typeface="Roboto"/>
              </a:defRPr>
            </a:lvl7pPr>
            <a:lvl8pPr lvl="7" algn="l">
              <a:lnSpc>
                <a:spcPct val="100000"/>
              </a:lnSpc>
              <a:spcBef>
                <a:spcPts val="0"/>
              </a:spcBef>
              <a:spcAft>
                <a:spcPts val="0"/>
              </a:spcAft>
              <a:buSzPts val="2800"/>
              <a:buFont typeface="Roboto"/>
              <a:buNone/>
              <a:defRPr>
                <a:latin typeface="Roboto"/>
                <a:ea typeface="Roboto"/>
                <a:cs typeface="Roboto"/>
                <a:sym typeface="Roboto"/>
              </a:defRPr>
            </a:lvl8pPr>
            <a:lvl9pPr lvl="8" algn="l">
              <a:lnSpc>
                <a:spcPct val="100000"/>
              </a:lnSpc>
              <a:spcBef>
                <a:spcPts val="0"/>
              </a:spcBef>
              <a:spcAft>
                <a:spcPts val="0"/>
              </a:spcAft>
              <a:buSzPts val="2800"/>
              <a:buFont typeface="Roboto"/>
              <a:buNone/>
              <a:defRPr>
                <a:latin typeface="Roboto"/>
                <a:ea typeface="Roboto"/>
                <a:cs typeface="Roboto"/>
                <a:sym typeface="Robot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cSld name="TITLE_AND_BODY_2">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ga66a29d8c0_0_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 name="Google Shape;32;ga66a29d8c0_0_52"/>
          <p:cNvSpPr txBox="1">
            <a:spLocks noGrp="1"/>
          </p:cNvSpPr>
          <p:nvPr>
            <p:ph type="body" idx="1"/>
          </p:nvPr>
        </p:nvSpPr>
        <p:spPr>
          <a:xfrm>
            <a:off x="311700" y="1152475"/>
            <a:ext cx="3999900" cy="28263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ga66a29d8c0_0_52"/>
          <p:cNvSpPr txBox="1">
            <a:spLocks noGrp="1"/>
          </p:cNvSpPr>
          <p:nvPr>
            <p:ph type="body" idx="2"/>
          </p:nvPr>
        </p:nvSpPr>
        <p:spPr>
          <a:xfrm>
            <a:off x="4832400" y="1152475"/>
            <a:ext cx="3999900" cy="28263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TITLE_AND_BODY_1">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ga66a29d8c0_0_4"/>
          <p:cNvSpPr/>
          <p:nvPr/>
        </p:nvSpPr>
        <p:spPr>
          <a:xfrm>
            <a:off x="4572000" y="-125"/>
            <a:ext cx="4572000" cy="41979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ga66a29d8c0_0_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7" name="Google Shape;37;ga66a29d8c0_0_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1600"/>
              </a:spcBef>
              <a:spcAft>
                <a:spcPts val="0"/>
              </a:spcAft>
              <a:buSzPts val="2100"/>
              <a:buNone/>
              <a:defRPr sz="2100"/>
            </a:lvl2pPr>
            <a:lvl3pPr lvl="2" algn="ctr">
              <a:lnSpc>
                <a:spcPct val="100000"/>
              </a:lnSpc>
              <a:spcBef>
                <a:spcPts val="1600"/>
              </a:spcBef>
              <a:spcAft>
                <a:spcPts val="0"/>
              </a:spcAft>
              <a:buSzPts val="2100"/>
              <a:buNone/>
              <a:defRPr sz="2100"/>
            </a:lvl3pPr>
            <a:lvl4pPr lvl="3" algn="ctr">
              <a:lnSpc>
                <a:spcPct val="100000"/>
              </a:lnSpc>
              <a:spcBef>
                <a:spcPts val="1600"/>
              </a:spcBef>
              <a:spcAft>
                <a:spcPts val="0"/>
              </a:spcAft>
              <a:buSzPts val="2100"/>
              <a:buNone/>
              <a:defRPr sz="2100"/>
            </a:lvl4pPr>
            <a:lvl5pPr lvl="4" algn="ctr">
              <a:lnSpc>
                <a:spcPct val="100000"/>
              </a:lnSpc>
              <a:spcBef>
                <a:spcPts val="1600"/>
              </a:spcBef>
              <a:spcAft>
                <a:spcPts val="0"/>
              </a:spcAft>
              <a:buSzPts val="2100"/>
              <a:buNone/>
              <a:defRPr sz="2100"/>
            </a:lvl5pPr>
            <a:lvl6pPr lvl="5" algn="ctr">
              <a:lnSpc>
                <a:spcPct val="100000"/>
              </a:lnSpc>
              <a:spcBef>
                <a:spcPts val="1600"/>
              </a:spcBef>
              <a:spcAft>
                <a:spcPts val="0"/>
              </a:spcAft>
              <a:buSzPts val="2100"/>
              <a:buNone/>
              <a:defRPr sz="2100"/>
            </a:lvl6pPr>
            <a:lvl7pPr lvl="6" algn="ctr">
              <a:lnSpc>
                <a:spcPct val="100000"/>
              </a:lnSpc>
              <a:spcBef>
                <a:spcPts val="1600"/>
              </a:spcBef>
              <a:spcAft>
                <a:spcPts val="0"/>
              </a:spcAft>
              <a:buSzPts val="2100"/>
              <a:buNone/>
              <a:defRPr sz="2100"/>
            </a:lvl7pPr>
            <a:lvl8pPr lvl="7" algn="ctr">
              <a:lnSpc>
                <a:spcPct val="100000"/>
              </a:lnSpc>
              <a:spcBef>
                <a:spcPts val="1600"/>
              </a:spcBef>
              <a:spcAft>
                <a:spcPts val="0"/>
              </a:spcAft>
              <a:buSzPts val="2100"/>
              <a:buNone/>
              <a:defRPr sz="2100"/>
            </a:lvl8pPr>
            <a:lvl9pPr lvl="8" algn="ctr">
              <a:lnSpc>
                <a:spcPct val="100000"/>
              </a:lnSpc>
              <a:spcBef>
                <a:spcPts val="1600"/>
              </a:spcBef>
              <a:spcAft>
                <a:spcPts val="0"/>
              </a:spcAft>
              <a:buSzPts val="2100"/>
              <a:buNone/>
              <a:defRPr sz="2100"/>
            </a:lvl9pPr>
          </a:lstStyle>
          <a:p>
            <a:endParaRPr/>
          </a:p>
        </p:txBody>
      </p:sp>
      <p:sp>
        <p:nvSpPr>
          <p:cNvPr id="38" name="Google Shape;38;ga66a29d8c0_0_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81000" algn="l">
              <a:lnSpc>
                <a:spcPct val="115000"/>
              </a:lnSpc>
              <a:spcBef>
                <a:spcPts val="0"/>
              </a:spcBef>
              <a:spcAft>
                <a:spcPts val="0"/>
              </a:spcAft>
              <a:buSzPts val="2400"/>
              <a:buChar char="●"/>
              <a:defRPr/>
            </a:lvl1pPr>
            <a:lvl2pPr marL="914400" lvl="1" indent="-342900" algn="l">
              <a:lnSpc>
                <a:spcPct val="115000"/>
              </a:lnSpc>
              <a:spcBef>
                <a:spcPts val="1600"/>
              </a:spcBef>
              <a:spcAft>
                <a:spcPts val="0"/>
              </a:spcAft>
              <a:buSzPts val="1800"/>
              <a:buChar char="○"/>
              <a:defRPr/>
            </a:lvl2pPr>
            <a:lvl3pPr marL="1371600" lvl="2" indent="-342900" algn="l">
              <a:lnSpc>
                <a:spcPct val="115000"/>
              </a:lnSpc>
              <a:spcBef>
                <a:spcPts val="1600"/>
              </a:spcBef>
              <a:spcAft>
                <a:spcPts val="0"/>
              </a:spcAft>
              <a:buSzPts val="1800"/>
              <a:buChar char="■"/>
              <a:defRPr/>
            </a:lvl3pPr>
            <a:lvl4pPr marL="1828800" lvl="3" indent="-342900" algn="l">
              <a:lnSpc>
                <a:spcPct val="115000"/>
              </a:lnSpc>
              <a:spcBef>
                <a:spcPts val="1600"/>
              </a:spcBef>
              <a:spcAft>
                <a:spcPts val="0"/>
              </a:spcAft>
              <a:buSzPts val="1800"/>
              <a:buChar char="●"/>
              <a:defRPr/>
            </a:lvl4pPr>
            <a:lvl5pPr marL="2286000" lvl="4" indent="-342900" algn="l">
              <a:lnSpc>
                <a:spcPct val="115000"/>
              </a:lnSpc>
              <a:spcBef>
                <a:spcPts val="1600"/>
              </a:spcBef>
              <a:spcAft>
                <a:spcPts val="0"/>
              </a:spcAft>
              <a:buSzPts val="1800"/>
              <a:buChar char="○"/>
              <a:defRPr/>
            </a:lvl5pPr>
            <a:lvl6pPr marL="2743200" lvl="5" indent="-342900" algn="l">
              <a:lnSpc>
                <a:spcPct val="115000"/>
              </a:lnSpc>
              <a:spcBef>
                <a:spcPts val="1600"/>
              </a:spcBef>
              <a:spcAft>
                <a:spcPts val="0"/>
              </a:spcAft>
              <a:buSzPts val="18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Content">
  <p:cSld name="TITLE_AND_BODY_1_2">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ga66a29d8c0_0_176"/>
          <p:cNvSpPr txBox="1">
            <a:spLocks noGrp="1"/>
          </p:cNvSpPr>
          <p:nvPr>
            <p:ph type="title"/>
          </p:nvPr>
        </p:nvSpPr>
        <p:spPr>
          <a:xfrm>
            <a:off x="4698275" y="189950"/>
            <a:ext cx="5311200" cy="11145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3600"/>
              <a:buNone/>
              <a:defRPr/>
            </a:lvl1pPr>
            <a:lvl2pPr lvl="1" algn="l">
              <a:lnSpc>
                <a:spcPct val="100000"/>
              </a:lnSpc>
              <a:spcBef>
                <a:spcPts val="0"/>
              </a:spcBef>
              <a:spcAft>
                <a:spcPts val="0"/>
              </a:spcAft>
              <a:buClr>
                <a:srgbClr val="FFFFFF"/>
              </a:buClr>
              <a:buSzPts val="4000"/>
              <a:buNone/>
              <a:defRPr sz="4000">
                <a:solidFill>
                  <a:srgbClr val="FFFFFF"/>
                </a:solidFill>
              </a:defRPr>
            </a:lvl2pPr>
            <a:lvl3pPr lvl="2" algn="l">
              <a:lnSpc>
                <a:spcPct val="100000"/>
              </a:lnSpc>
              <a:spcBef>
                <a:spcPts val="0"/>
              </a:spcBef>
              <a:spcAft>
                <a:spcPts val="0"/>
              </a:spcAft>
              <a:buClr>
                <a:srgbClr val="FFFFFF"/>
              </a:buClr>
              <a:buSzPts val="4000"/>
              <a:buNone/>
              <a:defRPr sz="4000">
                <a:solidFill>
                  <a:srgbClr val="FFFFFF"/>
                </a:solidFill>
              </a:defRPr>
            </a:lvl3pPr>
            <a:lvl4pPr lvl="3" algn="l">
              <a:lnSpc>
                <a:spcPct val="100000"/>
              </a:lnSpc>
              <a:spcBef>
                <a:spcPts val="0"/>
              </a:spcBef>
              <a:spcAft>
                <a:spcPts val="0"/>
              </a:spcAft>
              <a:buClr>
                <a:srgbClr val="FFFFFF"/>
              </a:buClr>
              <a:buSzPts val="4000"/>
              <a:buNone/>
              <a:defRPr sz="4000">
                <a:solidFill>
                  <a:srgbClr val="FFFFFF"/>
                </a:solidFill>
              </a:defRPr>
            </a:lvl4pPr>
            <a:lvl5pPr lvl="4" algn="l">
              <a:lnSpc>
                <a:spcPct val="100000"/>
              </a:lnSpc>
              <a:spcBef>
                <a:spcPts val="0"/>
              </a:spcBef>
              <a:spcAft>
                <a:spcPts val="0"/>
              </a:spcAft>
              <a:buClr>
                <a:srgbClr val="FFFFFF"/>
              </a:buClr>
              <a:buSzPts val="4000"/>
              <a:buNone/>
              <a:defRPr sz="4000">
                <a:solidFill>
                  <a:srgbClr val="FFFFFF"/>
                </a:solidFill>
              </a:defRPr>
            </a:lvl5pPr>
            <a:lvl6pPr lvl="5" algn="l">
              <a:lnSpc>
                <a:spcPct val="100000"/>
              </a:lnSpc>
              <a:spcBef>
                <a:spcPts val="0"/>
              </a:spcBef>
              <a:spcAft>
                <a:spcPts val="0"/>
              </a:spcAft>
              <a:buClr>
                <a:srgbClr val="FFFFFF"/>
              </a:buClr>
              <a:buSzPts val="4000"/>
              <a:buNone/>
              <a:defRPr sz="4000">
                <a:solidFill>
                  <a:srgbClr val="FFFFFF"/>
                </a:solidFill>
              </a:defRPr>
            </a:lvl6pPr>
            <a:lvl7pPr lvl="6" algn="l">
              <a:lnSpc>
                <a:spcPct val="100000"/>
              </a:lnSpc>
              <a:spcBef>
                <a:spcPts val="0"/>
              </a:spcBef>
              <a:spcAft>
                <a:spcPts val="0"/>
              </a:spcAft>
              <a:buClr>
                <a:srgbClr val="FFFFFF"/>
              </a:buClr>
              <a:buSzPts val="4000"/>
              <a:buNone/>
              <a:defRPr sz="4000">
                <a:solidFill>
                  <a:srgbClr val="FFFFFF"/>
                </a:solidFill>
              </a:defRPr>
            </a:lvl7pPr>
            <a:lvl8pPr lvl="7" algn="l">
              <a:lnSpc>
                <a:spcPct val="100000"/>
              </a:lnSpc>
              <a:spcBef>
                <a:spcPts val="0"/>
              </a:spcBef>
              <a:spcAft>
                <a:spcPts val="0"/>
              </a:spcAft>
              <a:buClr>
                <a:srgbClr val="FFFFFF"/>
              </a:buClr>
              <a:buSzPts val="4000"/>
              <a:buNone/>
              <a:defRPr sz="4000">
                <a:solidFill>
                  <a:srgbClr val="FFFFFF"/>
                </a:solidFill>
              </a:defRPr>
            </a:lvl8pPr>
            <a:lvl9pPr lvl="8" algn="l">
              <a:lnSpc>
                <a:spcPct val="100000"/>
              </a:lnSpc>
              <a:spcBef>
                <a:spcPts val="0"/>
              </a:spcBef>
              <a:spcAft>
                <a:spcPts val="0"/>
              </a:spcAft>
              <a:buClr>
                <a:srgbClr val="FFFFFF"/>
              </a:buClr>
              <a:buSzPts val="4000"/>
              <a:buNone/>
              <a:defRPr sz="4000">
                <a:solidFill>
                  <a:srgbClr val="FFFFFF"/>
                </a:solidFill>
              </a:defRPr>
            </a:lvl9pPr>
          </a:lstStyle>
          <a:p>
            <a:endParaRPr/>
          </a:p>
        </p:txBody>
      </p:sp>
      <p:sp>
        <p:nvSpPr>
          <p:cNvPr id="41" name="Google Shape;41;ga66a29d8c0_0_176"/>
          <p:cNvSpPr txBox="1">
            <a:spLocks noGrp="1"/>
          </p:cNvSpPr>
          <p:nvPr>
            <p:ph type="subTitle" idx="1"/>
          </p:nvPr>
        </p:nvSpPr>
        <p:spPr>
          <a:xfrm>
            <a:off x="4696224" y="1709442"/>
            <a:ext cx="3367200" cy="578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400"/>
              <a:buNone/>
              <a:defRPr sz="1200"/>
            </a:lvl1pPr>
            <a:lvl2pPr lvl="1" algn="l">
              <a:lnSpc>
                <a:spcPct val="115000"/>
              </a:lnSpc>
              <a:spcBef>
                <a:spcPts val="0"/>
              </a:spcBef>
              <a:spcAft>
                <a:spcPts val="0"/>
              </a:spcAft>
              <a:buSzPts val="1800"/>
              <a:buNone/>
              <a:defRPr sz="1200"/>
            </a:lvl2pPr>
            <a:lvl3pPr lvl="2" algn="l">
              <a:lnSpc>
                <a:spcPct val="115000"/>
              </a:lnSpc>
              <a:spcBef>
                <a:spcPts val="0"/>
              </a:spcBef>
              <a:spcAft>
                <a:spcPts val="0"/>
              </a:spcAft>
              <a:buSzPts val="1800"/>
              <a:buNone/>
              <a:defRPr sz="1200"/>
            </a:lvl3pPr>
            <a:lvl4pPr lvl="3" algn="l">
              <a:lnSpc>
                <a:spcPct val="115000"/>
              </a:lnSpc>
              <a:spcBef>
                <a:spcPts val="0"/>
              </a:spcBef>
              <a:spcAft>
                <a:spcPts val="0"/>
              </a:spcAft>
              <a:buSzPts val="1800"/>
              <a:buNone/>
              <a:defRPr sz="1200"/>
            </a:lvl4pPr>
            <a:lvl5pPr lvl="4" algn="l">
              <a:lnSpc>
                <a:spcPct val="115000"/>
              </a:lnSpc>
              <a:spcBef>
                <a:spcPts val="0"/>
              </a:spcBef>
              <a:spcAft>
                <a:spcPts val="0"/>
              </a:spcAft>
              <a:buSzPts val="1800"/>
              <a:buNone/>
              <a:defRPr sz="1200"/>
            </a:lvl5pPr>
            <a:lvl6pPr lvl="5" algn="l">
              <a:lnSpc>
                <a:spcPct val="115000"/>
              </a:lnSpc>
              <a:spcBef>
                <a:spcPts val="0"/>
              </a:spcBef>
              <a:spcAft>
                <a:spcPts val="0"/>
              </a:spcAft>
              <a:buSzPts val="1800"/>
              <a:buNone/>
              <a:defRPr sz="1200"/>
            </a:lvl6pPr>
            <a:lvl7pPr lvl="6" algn="l">
              <a:lnSpc>
                <a:spcPct val="115000"/>
              </a:lnSpc>
              <a:spcBef>
                <a:spcPts val="0"/>
              </a:spcBef>
              <a:spcAft>
                <a:spcPts val="0"/>
              </a:spcAft>
              <a:buSzPts val="1400"/>
              <a:buNone/>
              <a:defRPr sz="1200"/>
            </a:lvl7pPr>
            <a:lvl8pPr lvl="7" algn="l">
              <a:lnSpc>
                <a:spcPct val="115000"/>
              </a:lnSpc>
              <a:spcBef>
                <a:spcPts val="0"/>
              </a:spcBef>
              <a:spcAft>
                <a:spcPts val="0"/>
              </a:spcAft>
              <a:buSzPts val="1400"/>
              <a:buNone/>
              <a:defRPr sz="1200"/>
            </a:lvl8pPr>
            <a:lvl9pPr lvl="8" algn="l">
              <a:lnSpc>
                <a:spcPct val="115000"/>
              </a:lnSpc>
              <a:spcBef>
                <a:spcPts val="0"/>
              </a:spcBef>
              <a:spcAft>
                <a:spcPts val="0"/>
              </a:spcAft>
              <a:buSzPts val="1400"/>
              <a:buNone/>
              <a:defRPr sz="1200"/>
            </a:lvl9pPr>
          </a:lstStyle>
          <a:p>
            <a:endParaRPr/>
          </a:p>
        </p:txBody>
      </p:sp>
      <p:sp>
        <p:nvSpPr>
          <p:cNvPr id="42" name="Google Shape;42;ga66a29d8c0_0_176"/>
          <p:cNvSpPr/>
          <p:nvPr/>
        </p:nvSpPr>
        <p:spPr>
          <a:xfrm>
            <a:off x="4572000" y="429350"/>
            <a:ext cx="4112100" cy="635700"/>
          </a:xfrm>
          <a:prstGeom prst="rect">
            <a:avLst/>
          </a:prstGeom>
          <a:noFill/>
          <a:ln w="3810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4343"/>
              </a:solidFill>
              <a:latin typeface="Arial"/>
              <a:ea typeface="Arial"/>
              <a:cs typeface="Arial"/>
              <a:sym typeface="Arial"/>
            </a:endParaRPr>
          </a:p>
        </p:txBody>
      </p:sp>
      <p:sp>
        <p:nvSpPr>
          <p:cNvPr id="43" name="Google Shape;43;ga66a29d8c0_0_176"/>
          <p:cNvSpPr txBox="1">
            <a:spLocks noGrp="1"/>
          </p:cNvSpPr>
          <p:nvPr>
            <p:ph type="title" idx="2"/>
          </p:nvPr>
        </p:nvSpPr>
        <p:spPr>
          <a:xfrm>
            <a:off x="4696225" y="1198788"/>
            <a:ext cx="5311200" cy="6825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Clr>
                <a:srgbClr val="FFFFFF"/>
              </a:buClr>
              <a:buSzPts val="1800"/>
              <a:buNone/>
              <a:defRPr sz="1800">
                <a:solidFill>
                  <a:srgbClr val="FFFFFF"/>
                </a:solidFill>
              </a:defRPr>
            </a:lvl2pPr>
            <a:lvl3pPr lvl="2" algn="l">
              <a:lnSpc>
                <a:spcPct val="100000"/>
              </a:lnSpc>
              <a:spcBef>
                <a:spcPts val="0"/>
              </a:spcBef>
              <a:spcAft>
                <a:spcPts val="0"/>
              </a:spcAft>
              <a:buClr>
                <a:srgbClr val="FFFFFF"/>
              </a:buClr>
              <a:buSzPts val="1800"/>
              <a:buNone/>
              <a:defRPr sz="1800">
                <a:solidFill>
                  <a:srgbClr val="FFFFFF"/>
                </a:solidFill>
              </a:defRPr>
            </a:lvl3pPr>
            <a:lvl4pPr lvl="3" algn="l">
              <a:lnSpc>
                <a:spcPct val="100000"/>
              </a:lnSpc>
              <a:spcBef>
                <a:spcPts val="0"/>
              </a:spcBef>
              <a:spcAft>
                <a:spcPts val="0"/>
              </a:spcAft>
              <a:buClr>
                <a:srgbClr val="FFFFFF"/>
              </a:buClr>
              <a:buSzPts val="1800"/>
              <a:buNone/>
              <a:defRPr sz="1800">
                <a:solidFill>
                  <a:srgbClr val="FFFFFF"/>
                </a:solidFill>
              </a:defRPr>
            </a:lvl4pPr>
            <a:lvl5pPr lvl="4" algn="l">
              <a:lnSpc>
                <a:spcPct val="100000"/>
              </a:lnSpc>
              <a:spcBef>
                <a:spcPts val="0"/>
              </a:spcBef>
              <a:spcAft>
                <a:spcPts val="0"/>
              </a:spcAft>
              <a:buClr>
                <a:srgbClr val="FFFFFF"/>
              </a:buClr>
              <a:buSzPts val="1800"/>
              <a:buNone/>
              <a:defRPr sz="1800">
                <a:solidFill>
                  <a:srgbClr val="FFFFFF"/>
                </a:solidFill>
              </a:defRPr>
            </a:lvl5pPr>
            <a:lvl6pPr lvl="5" algn="l">
              <a:lnSpc>
                <a:spcPct val="100000"/>
              </a:lnSpc>
              <a:spcBef>
                <a:spcPts val="0"/>
              </a:spcBef>
              <a:spcAft>
                <a:spcPts val="0"/>
              </a:spcAft>
              <a:buClr>
                <a:srgbClr val="FFFFFF"/>
              </a:buClr>
              <a:buSzPts val="1800"/>
              <a:buNone/>
              <a:defRPr sz="1800">
                <a:solidFill>
                  <a:srgbClr val="FFFFFF"/>
                </a:solidFill>
              </a:defRPr>
            </a:lvl6pPr>
            <a:lvl7pPr lvl="6" algn="l">
              <a:lnSpc>
                <a:spcPct val="100000"/>
              </a:lnSpc>
              <a:spcBef>
                <a:spcPts val="0"/>
              </a:spcBef>
              <a:spcAft>
                <a:spcPts val="0"/>
              </a:spcAft>
              <a:buClr>
                <a:srgbClr val="FFFFFF"/>
              </a:buClr>
              <a:buSzPts val="1800"/>
              <a:buNone/>
              <a:defRPr sz="1800">
                <a:solidFill>
                  <a:srgbClr val="FFFFFF"/>
                </a:solidFill>
              </a:defRPr>
            </a:lvl7pPr>
            <a:lvl8pPr lvl="7" algn="l">
              <a:lnSpc>
                <a:spcPct val="100000"/>
              </a:lnSpc>
              <a:spcBef>
                <a:spcPts val="0"/>
              </a:spcBef>
              <a:spcAft>
                <a:spcPts val="0"/>
              </a:spcAft>
              <a:buClr>
                <a:srgbClr val="FFFFFF"/>
              </a:buClr>
              <a:buSzPts val="1800"/>
              <a:buNone/>
              <a:defRPr sz="1800">
                <a:solidFill>
                  <a:srgbClr val="FFFFFF"/>
                </a:solidFill>
              </a:defRPr>
            </a:lvl8pPr>
            <a:lvl9pPr lvl="8" algn="l">
              <a:lnSpc>
                <a:spcPct val="100000"/>
              </a:lnSpc>
              <a:spcBef>
                <a:spcPts val="0"/>
              </a:spcBef>
              <a:spcAft>
                <a:spcPts val="0"/>
              </a:spcAft>
              <a:buClr>
                <a:srgbClr val="FFFFFF"/>
              </a:buClr>
              <a:buSzPts val="1800"/>
              <a:buNone/>
              <a:defRPr sz="1800">
                <a:solidFill>
                  <a:srgbClr val="FFFFFF"/>
                </a:solidFill>
              </a:defRPr>
            </a:lvl9pPr>
          </a:lstStyle>
          <a:p>
            <a:endParaRPr/>
          </a:p>
        </p:txBody>
      </p:sp>
      <p:sp>
        <p:nvSpPr>
          <p:cNvPr id="44" name="Google Shape;44;ga66a29d8c0_0_176"/>
          <p:cNvSpPr txBox="1">
            <a:spLocks noGrp="1"/>
          </p:cNvSpPr>
          <p:nvPr>
            <p:ph type="subTitle" idx="3"/>
          </p:nvPr>
        </p:nvSpPr>
        <p:spPr>
          <a:xfrm>
            <a:off x="4696224" y="2836672"/>
            <a:ext cx="3367200" cy="578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400"/>
              <a:buNone/>
              <a:defRPr sz="1200"/>
            </a:lvl1pPr>
            <a:lvl2pPr lvl="1" algn="l">
              <a:lnSpc>
                <a:spcPct val="115000"/>
              </a:lnSpc>
              <a:spcBef>
                <a:spcPts val="0"/>
              </a:spcBef>
              <a:spcAft>
                <a:spcPts val="0"/>
              </a:spcAft>
              <a:buSzPts val="1800"/>
              <a:buNone/>
              <a:defRPr sz="1200"/>
            </a:lvl2pPr>
            <a:lvl3pPr lvl="2" algn="l">
              <a:lnSpc>
                <a:spcPct val="115000"/>
              </a:lnSpc>
              <a:spcBef>
                <a:spcPts val="0"/>
              </a:spcBef>
              <a:spcAft>
                <a:spcPts val="0"/>
              </a:spcAft>
              <a:buSzPts val="1800"/>
              <a:buNone/>
              <a:defRPr sz="1200"/>
            </a:lvl3pPr>
            <a:lvl4pPr lvl="3" algn="l">
              <a:lnSpc>
                <a:spcPct val="115000"/>
              </a:lnSpc>
              <a:spcBef>
                <a:spcPts val="0"/>
              </a:spcBef>
              <a:spcAft>
                <a:spcPts val="0"/>
              </a:spcAft>
              <a:buSzPts val="1800"/>
              <a:buNone/>
              <a:defRPr sz="1200"/>
            </a:lvl4pPr>
            <a:lvl5pPr lvl="4" algn="l">
              <a:lnSpc>
                <a:spcPct val="115000"/>
              </a:lnSpc>
              <a:spcBef>
                <a:spcPts val="0"/>
              </a:spcBef>
              <a:spcAft>
                <a:spcPts val="0"/>
              </a:spcAft>
              <a:buSzPts val="1800"/>
              <a:buNone/>
              <a:defRPr sz="1200"/>
            </a:lvl5pPr>
            <a:lvl6pPr lvl="5" algn="l">
              <a:lnSpc>
                <a:spcPct val="115000"/>
              </a:lnSpc>
              <a:spcBef>
                <a:spcPts val="0"/>
              </a:spcBef>
              <a:spcAft>
                <a:spcPts val="0"/>
              </a:spcAft>
              <a:buSzPts val="1800"/>
              <a:buNone/>
              <a:defRPr sz="1200"/>
            </a:lvl6pPr>
            <a:lvl7pPr lvl="6" algn="l">
              <a:lnSpc>
                <a:spcPct val="115000"/>
              </a:lnSpc>
              <a:spcBef>
                <a:spcPts val="0"/>
              </a:spcBef>
              <a:spcAft>
                <a:spcPts val="0"/>
              </a:spcAft>
              <a:buSzPts val="1400"/>
              <a:buNone/>
              <a:defRPr sz="1200"/>
            </a:lvl7pPr>
            <a:lvl8pPr lvl="7" algn="l">
              <a:lnSpc>
                <a:spcPct val="115000"/>
              </a:lnSpc>
              <a:spcBef>
                <a:spcPts val="0"/>
              </a:spcBef>
              <a:spcAft>
                <a:spcPts val="0"/>
              </a:spcAft>
              <a:buSzPts val="1400"/>
              <a:buNone/>
              <a:defRPr sz="1200"/>
            </a:lvl8pPr>
            <a:lvl9pPr lvl="8" algn="l">
              <a:lnSpc>
                <a:spcPct val="115000"/>
              </a:lnSpc>
              <a:spcBef>
                <a:spcPts val="0"/>
              </a:spcBef>
              <a:spcAft>
                <a:spcPts val="0"/>
              </a:spcAft>
              <a:buSzPts val="1400"/>
              <a:buNone/>
              <a:defRPr sz="1200"/>
            </a:lvl9pPr>
          </a:lstStyle>
          <a:p>
            <a:endParaRPr/>
          </a:p>
        </p:txBody>
      </p:sp>
      <p:sp>
        <p:nvSpPr>
          <p:cNvPr id="45" name="Google Shape;45;ga66a29d8c0_0_176"/>
          <p:cNvSpPr txBox="1">
            <a:spLocks noGrp="1"/>
          </p:cNvSpPr>
          <p:nvPr>
            <p:ph type="title" idx="4"/>
          </p:nvPr>
        </p:nvSpPr>
        <p:spPr>
          <a:xfrm>
            <a:off x="4696225" y="2326013"/>
            <a:ext cx="5311200" cy="6825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Clr>
                <a:srgbClr val="FFFFFF"/>
              </a:buClr>
              <a:buSzPts val="1800"/>
              <a:buNone/>
              <a:defRPr sz="1800">
                <a:solidFill>
                  <a:srgbClr val="FFFFFF"/>
                </a:solidFill>
              </a:defRPr>
            </a:lvl2pPr>
            <a:lvl3pPr lvl="2" algn="l">
              <a:lnSpc>
                <a:spcPct val="100000"/>
              </a:lnSpc>
              <a:spcBef>
                <a:spcPts val="0"/>
              </a:spcBef>
              <a:spcAft>
                <a:spcPts val="0"/>
              </a:spcAft>
              <a:buClr>
                <a:srgbClr val="FFFFFF"/>
              </a:buClr>
              <a:buSzPts val="1800"/>
              <a:buNone/>
              <a:defRPr sz="1800">
                <a:solidFill>
                  <a:srgbClr val="FFFFFF"/>
                </a:solidFill>
              </a:defRPr>
            </a:lvl3pPr>
            <a:lvl4pPr lvl="3" algn="l">
              <a:lnSpc>
                <a:spcPct val="100000"/>
              </a:lnSpc>
              <a:spcBef>
                <a:spcPts val="0"/>
              </a:spcBef>
              <a:spcAft>
                <a:spcPts val="0"/>
              </a:spcAft>
              <a:buClr>
                <a:srgbClr val="FFFFFF"/>
              </a:buClr>
              <a:buSzPts val="1800"/>
              <a:buNone/>
              <a:defRPr sz="1800">
                <a:solidFill>
                  <a:srgbClr val="FFFFFF"/>
                </a:solidFill>
              </a:defRPr>
            </a:lvl4pPr>
            <a:lvl5pPr lvl="4" algn="l">
              <a:lnSpc>
                <a:spcPct val="100000"/>
              </a:lnSpc>
              <a:spcBef>
                <a:spcPts val="0"/>
              </a:spcBef>
              <a:spcAft>
                <a:spcPts val="0"/>
              </a:spcAft>
              <a:buClr>
                <a:srgbClr val="FFFFFF"/>
              </a:buClr>
              <a:buSzPts val="1800"/>
              <a:buNone/>
              <a:defRPr sz="1800">
                <a:solidFill>
                  <a:srgbClr val="FFFFFF"/>
                </a:solidFill>
              </a:defRPr>
            </a:lvl5pPr>
            <a:lvl6pPr lvl="5" algn="l">
              <a:lnSpc>
                <a:spcPct val="100000"/>
              </a:lnSpc>
              <a:spcBef>
                <a:spcPts val="0"/>
              </a:spcBef>
              <a:spcAft>
                <a:spcPts val="0"/>
              </a:spcAft>
              <a:buClr>
                <a:srgbClr val="FFFFFF"/>
              </a:buClr>
              <a:buSzPts val="1800"/>
              <a:buNone/>
              <a:defRPr sz="1800">
                <a:solidFill>
                  <a:srgbClr val="FFFFFF"/>
                </a:solidFill>
              </a:defRPr>
            </a:lvl6pPr>
            <a:lvl7pPr lvl="6" algn="l">
              <a:lnSpc>
                <a:spcPct val="100000"/>
              </a:lnSpc>
              <a:spcBef>
                <a:spcPts val="0"/>
              </a:spcBef>
              <a:spcAft>
                <a:spcPts val="0"/>
              </a:spcAft>
              <a:buClr>
                <a:srgbClr val="FFFFFF"/>
              </a:buClr>
              <a:buSzPts val="1800"/>
              <a:buNone/>
              <a:defRPr sz="1800">
                <a:solidFill>
                  <a:srgbClr val="FFFFFF"/>
                </a:solidFill>
              </a:defRPr>
            </a:lvl7pPr>
            <a:lvl8pPr lvl="7" algn="l">
              <a:lnSpc>
                <a:spcPct val="100000"/>
              </a:lnSpc>
              <a:spcBef>
                <a:spcPts val="0"/>
              </a:spcBef>
              <a:spcAft>
                <a:spcPts val="0"/>
              </a:spcAft>
              <a:buClr>
                <a:srgbClr val="FFFFFF"/>
              </a:buClr>
              <a:buSzPts val="1800"/>
              <a:buNone/>
              <a:defRPr sz="1800">
                <a:solidFill>
                  <a:srgbClr val="FFFFFF"/>
                </a:solidFill>
              </a:defRPr>
            </a:lvl8pPr>
            <a:lvl9pPr lvl="8" algn="l">
              <a:lnSpc>
                <a:spcPct val="100000"/>
              </a:lnSpc>
              <a:spcBef>
                <a:spcPts val="0"/>
              </a:spcBef>
              <a:spcAft>
                <a:spcPts val="0"/>
              </a:spcAft>
              <a:buClr>
                <a:srgbClr val="FFFFFF"/>
              </a:buClr>
              <a:buSzPts val="1800"/>
              <a:buNone/>
              <a:defRPr sz="1800">
                <a:solidFill>
                  <a:srgbClr val="FFFFFF"/>
                </a:solidFill>
              </a:defRPr>
            </a:lvl9pPr>
          </a:lstStyle>
          <a:p>
            <a:endParaRPr/>
          </a:p>
        </p:txBody>
      </p:sp>
      <p:sp>
        <p:nvSpPr>
          <p:cNvPr id="46" name="Google Shape;46;ga66a29d8c0_0_176"/>
          <p:cNvSpPr/>
          <p:nvPr/>
        </p:nvSpPr>
        <p:spPr>
          <a:xfrm>
            <a:off x="0" y="0"/>
            <a:ext cx="2855700" cy="4221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ga66a29d8c0_0_176"/>
          <p:cNvSpPr/>
          <p:nvPr/>
        </p:nvSpPr>
        <p:spPr>
          <a:xfrm>
            <a:off x="3582225" y="1426175"/>
            <a:ext cx="838800" cy="819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ga66a29d8c0_0_176"/>
          <p:cNvSpPr/>
          <p:nvPr/>
        </p:nvSpPr>
        <p:spPr>
          <a:xfrm>
            <a:off x="3582225" y="2553400"/>
            <a:ext cx="838800" cy="819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ga66a29d8c0_0_176"/>
          <p:cNvSpPr txBox="1">
            <a:spLocks noGrp="1"/>
          </p:cNvSpPr>
          <p:nvPr>
            <p:ph type="title" idx="5"/>
          </p:nvPr>
        </p:nvSpPr>
        <p:spPr>
          <a:xfrm>
            <a:off x="3372225" y="1518275"/>
            <a:ext cx="1258800" cy="63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2800"/>
              <a:buNone/>
              <a:defRPr sz="2800" b="1">
                <a:solidFill>
                  <a:srgbClr val="FFFFF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0" name="Google Shape;50;ga66a29d8c0_0_176"/>
          <p:cNvSpPr txBox="1">
            <a:spLocks noGrp="1"/>
          </p:cNvSpPr>
          <p:nvPr>
            <p:ph type="title" idx="6"/>
          </p:nvPr>
        </p:nvSpPr>
        <p:spPr>
          <a:xfrm>
            <a:off x="3372225" y="2645500"/>
            <a:ext cx="1258800" cy="63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2800"/>
              <a:buNone/>
              <a:defRPr sz="2800" b="1">
                <a:solidFill>
                  <a:srgbClr val="FFFFF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avy with Title and Text">
  <p:cSld name="TITLE_AND_BODY_1_1">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ga66a29d8c0_0_117"/>
          <p:cNvSpPr/>
          <p:nvPr/>
        </p:nvSpPr>
        <p:spPr>
          <a:xfrm>
            <a:off x="0" y="493950"/>
            <a:ext cx="9144000" cy="3088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ga66a29d8c0_0_117"/>
          <p:cNvSpPr txBox="1">
            <a:spLocks noGrp="1"/>
          </p:cNvSpPr>
          <p:nvPr>
            <p:ph type="title"/>
          </p:nvPr>
        </p:nvSpPr>
        <p:spPr>
          <a:xfrm>
            <a:off x="4696275" y="1725450"/>
            <a:ext cx="3055500" cy="11145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Clr>
                <a:srgbClr val="FFFFFF"/>
              </a:buClr>
              <a:buSzPts val="3600"/>
              <a:buNone/>
              <a:defRPr b="1">
                <a:solidFill>
                  <a:srgbClr val="FFFFFF"/>
                </a:solidFill>
              </a:defRPr>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54" name="Google Shape;54;ga66a29d8c0_0_117"/>
          <p:cNvSpPr txBox="1">
            <a:spLocks noGrp="1"/>
          </p:cNvSpPr>
          <p:nvPr>
            <p:ph type="subTitle" idx="1"/>
          </p:nvPr>
        </p:nvSpPr>
        <p:spPr>
          <a:xfrm>
            <a:off x="4696275" y="2839950"/>
            <a:ext cx="2770200" cy="578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400"/>
              <a:buNone/>
              <a:defRPr sz="1400">
                <a:solidFill>
                  <a:schemeClr val="lt2"/>
                </a:solidFill>
              </a:defRPr>
            </a:lvl1pPr>
            <a:lvl2pPr lvl="1" algn="l">
              <a:lnSpc>
                <a:spcPct val="115000"/>
              </a:lnSpc>
              <a:spcBef>
                <a:spcPts val="0"/>
              </a:spcBef>
              <a:spcAft>
                <a:spcPts val="0"/>
              </a:spcAft>
              <a:buSzPts val="1800"/>
              <a:buNone/>
              <a:defRPr>
                <a:solidFill>
                  <a:srgbClr val="666666"/>
                </a:solidFill>
              </a:defRPr>
            </a:lvl2pPr>
            <a:lvl3pPr lvl="2" algn="l">
              <a:lnSpc>
                <a:spcPct val="115000"/>
              </a:lnSpc>
              <a:spcBef>
                <a:spcPts val="0"/>
              </a:spcBef>
              <a:spcAft>
                <a:spcPts val="0"/>
              </a:spcAft>
              <a:buSzPts val="1800"/>
              <a:buNone/>
              <a:defRPr>
                <a:solidFill>
                  <a:srgbClr val="666666"/>
                </a:solidFill>
              </a:defRPr>
            </a:lvl3pPr>
            <a:lvl4pPr lvl="3" algn="l">
              <a:lnSpc>
                <a:spcPct val="115000"/>
              </a:lnSpc>
              <a:spcBef>
                <a:spcPts val="0"/>
              </a:spcBef>
              <a:spcAft>
                <a:spcPts val="0"/>
              </a:spcAft>
              <a:buSzPts val="1800"/>
              <a:buNone/>
              <a:defRPr>
                <a:solidFill>
                  <a:srgbClr val="666666"/>
                </a:solidFill>
              </a:defRPr>
            </a:lvl4pPr>
            <a:lvl5pPr lvl="4" algn="l">
              <a:lnSpc>
                <a:spcPct val="115000"/>
              </a:lnSpc>
              <a:spcBef>
                <a:spcPts val="0"/>
              </a:spcBef>
              <a:spcAft>
                <a:spcPts val="0"/>
              </a:spcAft>
              <a:buSzPts val="1800"/>
              <a:buNone/>
              <a:defRPr>
                <a:solidFill>
                  <a:srgbClr val="666666"/>
                </a:solidFill>
              </a:defRPr>
            </a:lvl5pPr>
            <a:lvl6pPr lvl="5" algn="l">
              <a:lnSpc>
                <a:spcPct val="115000"/>
              </a:lnSpc>
              <a:spcBef>
                <a:spcPts val="0"/>
              </a:spcBef>
              <a:spcAft>
                <a:spcPts val="0"/>
              </a:spcAft>
              <a:buSzPts val="1800"/>
              <a:buNone/>
              <a:defRPr>
                <a:solidFill>
                  <a:srgbClr val="666666"/>
                </a:solidFill>
              </a:defRPr>
            </a:lvl6pPr>
            <a:lvl7pPr lvl="6" algn="l">
              <a:lnSpc>
                <a:spcPct val="115000"/>
              </a:lnSpc>
              <a:spcBef>
                <a:spcPts val="0"/>
              </a:spcBef>
              <a:spcAft>
                <a:spcPts val="0"/>
              </a:spcAft>
              <a:buSzPts val="1400"/>
              <a:buNone/>
              <a:defRPr>
                <a:solidFill>
                  <a:srgbClr val="666666"/>
                </a:solidFill>
              </a:defRPr>
            </a:lvl7pPr>
            <a:lvl8pPr lvl="7" algn="l">
              <a:lnSpc>
                <a:spcPct val="115000"/>
              </a:lnSpc>
              <a:spcBef>
                <a:spcPts val="0"/>
              </a:spcBef>
              <a:spcAft>
                <a:spcPts val="0"/>
              </a:spcAft>
              <a:buSzPts val="1400"/>
              <a:buNone/>
              <a:defRPr>
                <a:solidFill>
                  <a:srgbClr val="666666"/>
                </a:solidFill>
              </a:defRPr>
            </a:lvl8pPr>
            <a:lvl9pPr lvl="8" algn="l">
              <a:lnSpc>
                <a:spcPct val="115000"/>
              </a:lnSpc>
              <a:spcBef>
                <a:spcPts val="0"/>
              </a:spcBef>
              <a:spcAft>
                <a:spcPts val="0"/>
              </a:spcAft>
              <a:buSzPts val="1400"/>
              <a:buNone/>
              <a:defRPr>
                <a:solidFill>
                  <a:srgbClr val="666666"/>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600"/>
              <a:buFont typeface="Roboto"/>
              <a:buNone/>
              <a:defRPr sz="3600" b="1"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1pPr>
            <a:lvl2pPr marL="914400" marR="0" lvl="1" indent="-342900" algn="l" rtl="0">
              <a:lnSpc>
                <a:spcPct val="115000"/>
              </a:lnSpc>
              <a:spcBef>
                <a:spcPts val="160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2pPr>
            <a:lvl3pPr marL="1371600" marR="0" lvl="2" indent="-342900" algn="l" rtl="0">
              <a:lnSpc>
                <a:spcPct val="115000"/>
              </a:lnSpc>
              <a:spcBef>
                <a:spcPts val="160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3pPr>
            <a:lvl4pPr marL="1828800" marR="0" lvl="3" indent="-342900" algn="l" rtl="0">
              <a:lnSpc>
                <a:spcPct val="115000"/>
              </a:lnSpc>
              <a:spcBef>
                <a:spcPts val="160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4pPr>
            <a:lvl5pPr marL="2286000" marR="0" lvl="4" indent="-342900" algn="l" rtl="0">
              <a:lnSpc>
                <a:spcPct val="115000"/>
              </a:lnSpc>
              <a:spcBef>
                <a:spcPts val="160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5pPr>
            <a:lvl6pPr marL="2743200" marR="0" lvl="5" indent="-342900" algn="l" rtl="0">
              <a:lnSpc>
                <a:spcPct val="115000"/>
              </a:lnSpc>
              <a:spcBef>
                <a:spcPts val="160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8" name="Google Shape;8;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www.schooljotter.com/blog/2019/05/different-types-observation-methods-early-years"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cienceandenvironment1.blogspot.com/p/plants-and-animals-1st-year.html" TargetMode="External"/><Relationship Id="rId2" Type="http://schemas.openxmlformats.org/officeDocument/2006/relationships/image" Target="../media/image5.gif"/><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8" name="Google Shape;58;p13"/>
          <p:cNvSpPr txBox="1"/>
          <p:nvPr/>
        </p:nvSpPr>
        <p:spPr>
          <a:xfrm>
            <a:off x="4298250" y="3083300"/>
            <a:ext cx="33090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lt1"/>
                </a:solidFill>
                <a:latin typeface="Roboto"/>
                <a:ea typeface="Roboto"/>
                <a:cs typeface="Roboto"/>
                <a:sym typeface="Roboto"/>
              </a:rPr>
              <a:t>Presentation by:</a:t>
            </a:r>
            <a:endParaRPr sz="3000">
              <a:solidFill>
                <a:schemeClr val="lt1"/>
              </a:solidFill>
              <a:latin typeface="Roboto"/>
              <a:ea typeface="Roboto"/>
              <a:cs typeface="Roboto"/>
              <a:sym typeface="Roboto"/>
            </a:endParaRPr>
          </a:p>
          <a:p>
            <a:pPr marL="0" lvl="0" indent="0" algn="l" rtl="0">
              <a:spcBef>
                <a:spcPts val="0"/>
              </a:spcBef>
              <a:spcAft>
                <a:spcPts val="0"/>
              </a:spcAft>
              <a:buNone/>
            </a:pPr>
            <a:r>
              <a:rPr lang="en" sz="3000">
                <a:solidFill>
                  <a:schemeClr val="lt1"/>
                </a:solidFill>
                <a:latin typeface="Roboto"/>
                <a:ea typeface="Roboto"/>
                <a:cs typeface="Roboto"/>
                <a:sym typeface="Roboto"/>
              </a:rPr>
              <a:t>Your Name Here</a:t>
            </a:r>
            <a:endParaRPr sz="3000">
              <a:solidFill>
                <a:schemeClr val="lt1"/>
              </a:solidFill>
              <a:latin typeface="Roboto"/>
              <a:ea typeface="Roboto"/>
              <a:cs typeface="Roboto"/>
              <a:sym typeface="Roboto"/>
            </a:endParaRPr>
          </a:p>
        </p:txBody>
      </p:sp>
      <p:sp>
        <p:nvSpPr>
          <p:cNvPr id="59" name="Google Shape;59;p13"/>
          <p:cNvSpPr txBox="1"/>
          <p:nvPr/>
        </p:nvSpPr>
        <p:spPr>
          <a:xfrm>
            <a:off x="1813275" y="232825"/>
            <a:ext cx="58278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800" b="1">
                <a:solidFill>
                  <a:srgbClr val="FFFFFF"/>
                </a:solidFill>
                <a:latin typeface="Roboto"/>
                <a:ea typeface="Roboto"/>
                <a:cs typeface="Roboto"/>
                <a:sym typeface="Roboto"/>
              </a:rPr>
              <a:t>Place Title Here</a:t>
            </a:r>
            <a:endParaRPr sz="4800" b="1">
              <a:solidFill>
                <a:srgbClr val="FFFFFF"/>
              </a:solidFill>
              <a:latin typeface="Roboto"/>
              <a:ea typeface="Roboto"/>
              <a:cs typeface="Roboto"/>
              <a:sym typeface="Roboto"/>
            </a:endParaRPr>
          </a:p>
        </p:txBody>
      </p:sp>
      <p:pic>
        <p:nvPicPr>
          <p:cNvPr id="4" name="Picture 3">
            <a:extLst>
              <a:ext uri="{FF2B5EF4-FFF2-40B4-BE49-F238E27FC236}">
                <a16:creationId xmlns:a16="http://schemas.microsoft.com/office/drawing/2014/main" id="{7A5E7D1B-1B7D-46B6-AEFC-5A4337F53E25}"/>
              </a:ext>
            </a:extLst>
          </p:cNvPr>
          <p:cNvPicPr>
            <a:picLocks noChangeAspect="1"/>
          </p:cNvPicPr>
          <p:nvPr/>
        </p:nvPicPr>
        <p:blipFill>
          <a:blip r:embed="rId3"/>
          <a:stretch>
            <a:fillRect/>
          </a:stretch>
        </p:blipFill>
        <p:spPr>
          <a:xfrm>
            <a:off x="-69742" y="-26496"/>
            <a:ext cx="9321313" cy="5169996"/>
          </a:xfrm>
          <a:prstGeom prst="rect">
            <a:avLst/>
          </a:prstGeom>
        </p:spPr>
      </p:pic>
      <p:sp>
        <p:nvSpPr>
          <p:cNvPr id="13" name="Google Shape;69;p14">
            <a:extLst>
              <a:ext uri="{FF2B5EF4-FFF2-40B4-BE49-F238E27FC236}">
                <a16:creationId xmlns:a16="http://schemas.microsoft.com/office/drawing/2014/main" id="{31FBA17F-43A9-4581-9609-D7F5116E1FF9}"/>
              </a:ext>
            </a:extLst>
          </p:cNvPr>
          <p:cNvSpPr txBox="1"/>
          <p:nvPr/>
        </p:nvSpPr>
        <p:spPr>
          <a:xfrm>
            <a:off x="1473329" y="37243"/>
            <a:ext cx="5827800"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800" b="1" dirty="0">
                <a:solidFill>
                  <a:srgbClr val="17193C"/>
                </a:solidFill>
                <a:latin typeface="Roboto"/>
                <a:ea typeface="Roboto"/>
                <a:cs typeface="Roboto"/>
                <a:sym typeface="Roboto"/>
              </a:rPr>
              <a:t>A Day in My Flower Garden Classroom</a:t>
            </a:r>
            <a:endParaRPr sz="4800" b="1" dirty="0">
              <a:solidFill>
                <a:srgbClr val="17193C"/>
              </a:solidFill>
              <a:latin typeface="Roboto"/>
              <a:ea typeface="Roboto"/>
              <a:cs typeface="Roboto"/>
              <a:sym typeface="Roboto"/>
            </a:endParaRPr>
          </a:p>
        </p:txBody>
      </p:sp>
      <p:sp>
        <p:nvSpPr>
          <p:cNvPr id="17" name="Google Shape;68;p14">
            <a:extLst>
              <a:ext uri="{FF2B5EF4-FFF2-40B4-BE49-F238E27FC236}">
                <a16:creationId xmlns:a16="http://schemas.microsoft.com/office/drawing/2014/main" id="{E5A5B216-EBED-4802-9B64-4CAEE1910AD1}"/>
              </a:ext>
            </a:extLst>
          </p:cNvPr>
          <p:cNvSpPr txBox="1"/>
          <p:nvPr/>
        </p:nvSpPr>
        <p:spPr>
          <a:xfrm>
            <a:off x="1327067" y="2852585"/>
            <a:ext cx="3972198" cy="156963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3000" dirty="0">
                <a:solidFill>
                  <a:srgbClr val="17193C"/>
                </a:solidFill>
                <a:latin typeface="Roboto"/>
                <a:ea typeface="Roboto"/>
                <a:cs typeface="Roboto"/>
                <a:sym typeface="Roboto"/>
              </a:rPr>
              <a:t>Presentation by:</a:t>
            </a:r>
            <a:endParaRPr sz="3000" dirty="0">
              <a:solidFill>
                <a:srgbClr val="17193C"/>
              </a:solidFill>
              <a:latin typeface="Roboto"/>
              <a:ea typeface="Roboto"/>
              <a:cs typeface="Roboto"/>
              <a:sym typeface="Roboto"/>
            </a:endParaRPr>
          </a:p>
          <a:p>
            <a:pPr marL="0" lvl="0" indent="0" algn="r" rtl="0">
              <a:spcBef>
                <a:spcPts val="0"/>
              </a:spcBef>
              <a:spcAft>
                <a:spcPts val="0"/>
              </a:spcAft>
              <a:buNone/>
            </a:pPr>
            <a:r>
              <a:rPr lang="en" sz="3000" dirty="0">
                <a:solidFill>
                  <a:srgbClr val="17193C"/>
                </a:solidFill>
                <a:latin typeface="Roboto"/>
                <a:ea typeface="Roboto"/>
                <a:cs typeface="Roboto"/>
                <a:sym typeface="Roboto"/>
              </a:rPr>
              <a:t>Angielena Williams, </a:t>
            </a:r>
            <a:r>
              <a:rPr lang="en-US" sz="3000" dirty="0">
                <a:solidFill>
                  <a:srgbClr val="17193C"/>
                </a:solidFill>
                <a:latin typeface="Roboto"/>
                <a:ea typeface="Roboto"/>
              </a:rPr>
              <a:t>M.S. ECS</a:t>
            </a:r>
            <a:endParaRPr sz="3000" dirty="0">
              <a:solidFill>
                <a:srgbClr val="17193C"/>
              </a:solidFill>
              <a:latin typeface="Roboto"/>
              <a:ea typeface="Roboto"/>
              <a:sym typeface="Roboto"/>
            </a:endParaRPr>
          </a:p>
        </p:txBody>
      </p:sp>
      <p:sp>
        <p:nvSpPr>
          <p:cNvPr id="2" name="Rectangle 1">
            <a:extLst>
              <a:ext uri="{FF2B5EF4-FFF2-40B4-BE49-F238E27FC236}">
                <a16:creationId xmlns:a16="http://schemas.microsoft.com/office/drawing/2014/main" id="{C997106C-2235-4C9A-8EED-E6D2E9499AD6}"/>
              </a:ext>
            </a:extLst>
          </p:cNvPr>
          <p:cNvSpPr/>
          <p:nvPr/>
        </p:nvSpPr>
        <p:spPr>
          <a:xfrm>
            <a:off x="5362249" y="1565329"/>
            <a:ext cx="2766612" cy="273319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erson with curly hair&#10;&#10;Description automatically generated with medium confidence">
            <a:extLst>
              <a:ext uri="{FF2B5EF4-FFF2-40B4-BE49-F238E27FC236}">
                <a16:creationId xmlns:a16="http://schemas.microsoft.com/office/drawing/2014/main" id="{F2547564-69F5-405F-A016-41D924CD11AE}"/>
              </a:ext>
            </a:extLst>
          </p:cNvPr>
          <p:cNvPicPr>
            <a:picLocks noChangeAspect="1"/>
          </p:cNvPicPr>
          <p:nvPr/>
        </p:nvPicPr>
        <p:blipFill>
          <a:blip r:embed="rId4"/>
          <a:stretch>
            <a:fillRect/>
          </a:stretch>
        </p:blipFill>
        <p:spPr>
          <a:xfrm>
            <a:off x="5441168" y="1642178"/>
            <a:ext cx="2624709" cy="258613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F44F2-CFC7-4C6E-8C82-683AA7A05784}"/>
              </a:ext>
            </a:extLst>
          </p:cNvPr>
          <p:cNvSpPr>
            <a:spLocks noGrp="1"/>
          </p:cNvSpPr>
          <p:nvPr>
            <p:ph type="title"/>
          </p:nvPr>
        </p:nvSpPr>
        <p:spPr>
          <a:xfrm>
            <a:off x="311700" y="96644"/>
            <a:ext cx="8520600" cy="1055831"/>
          </a:xfrm>
        </p:spPr>
        <p:txBody>
          <a:bodyPr/>
          <a:lstStyle/>
          <a:p>
            <a:r>
              <a:rPr lang="en-US" dirty="0"/>
              <a:t>How do you turn an everyday interaction into a powerful interaction</a:t>
            </a:r>
          </a:p>
        </p:txBody>
      </p:sp>
      <p:pic>
        <p:nvPicPr>
          <p:cNvPr id="4" name="Picture Placeholder 19" descr="eduflections: &lt;strong&gt;Being Present&lt;/strong&gt; and Making Moments">
            <a:extLst>
              <a:ext uri="{FF2B5EF4-FFF2-40B4-BE49-F238E27FC236}">
                <a16:creationId xmlns:a16="http://schemas.microsoft.com/office/drawing/2014/main" id="{0D9CF81F-AD16-4732-AA8D-30B5B186DDBF}"/>
              </a:ext>
            </a:extLst>
          </p:cNvPr>
          <p:cNvPicPr>
            <a:picLocks noChangeAspect="1"/>
          </p:cNvPicPr>
          <p:nvPr/>
        </p:nvPicPr>
        <p:blipFill>
          <a:blip r:embed="rId2">
            <a:extLst>
              <a:ext uri="{28A0092B-C50C-407E-A947-70E740481C1C}">
                <a14:useLocalDpi xmlns:a14="http://schemas.microsoft.com/office/drawing/2010/main" val="0"/>
              </a:ext>
            </a:extLst>
          </a:blip>
          <a:srcRect l="23704" r="23704"/>
          <a:stretch>
            <a:fillRect/>
          </a:stretch>
        </p:blipFill>
        <p:spPr>
          <a:xfrm>
            <a:off x="672457" y="1283539"/>
            <a:ext cx="1430337" cy="1430337"/>
          </a:xfrm>
          <a:prstGeom prst="ellipse">
            <a:avLst/>
          </a:prstGeom>
        </p:spPr>
      </p:pic>
      <p:pic>
        <p:nvPicPr>
          <p:cNvPr id="5" name="Picture Placeholder 21" descr="How do YOU &lt;strong&gt;connect&lt;/strong&gt; online? | beespace.net">
            <a:extLst>
              <a:ext uri="{FF2B5EF4-FFF2-40B4-BE49-F238E27FC236}">
                <a16:creationId xmlns:a16="http://schemas.microsoft.com/office/drawing/2014/main" id="{7BB582F4-F9F8-429E-B8DB-566852D76EDE}"/>
              </a:ext>
            </a:extLst>
          </p:cNvPr>
          <p:cNvPicPr>
            <a:picLocks noChangeAspect="1"/>
          </p:cNvPicPr>
          <p:nvPr/>
        </p:nvPicPr>
        <p:blipFill>
          <a:blip r:embed="rId3">
            <a:extLst>
              <a:ext uri="{28A0092B-C50C-407E-A947-70E740481C1C}">
                <a14:useLocalDpi xmlns:a14="http://schemas.microsoft.com/office/drawing/2010/main" val="0"/>
              </a:ext>
            </a:extLst>
          </a:blip>
          <a:srcRect l="20265" r="20265"/>
          <a:stretch>
            <a:fillRect/>
          </a:stretch>
        </p:blipFill>
        <p:spPr>
          <a:xfrm>
            <a:off x="3734012" y="1283539"/>
            <a:ext cx="1430337" cy="1430337"/>
          </a:xfrm>
          <a:prstGeom prst="ellipse">
            <a:avLst/>
          </a:prstGeom>
        </p:spPr>
      </p:pic>
      <p:pic>
        <p:nvPicPr>
          <p:cNvPr id="6" name="Picture Placeholder 28" descr="How &lt;strong&gt;Learning&lt;/strong&gt; Works – Ontario &lt;strong&gt;Extend&lt;/strong&gt;">
            <a:extLst>
              <a:ext uri="{FF2B5EF4-FFF2-40B4-BE49-F238E27FC236}">
                <a16:creationId xmlns:a16="http://schemas.microsoft.com/office/drawing/2014/main" id="{221F62E2-88C6-4684-8D7F-2129F5CBB42E}"/>
              </a:ext>
            </a:extLst>
          </p:cNvPr>
          <p:cNvPicPr>
            <a:picLocks noChangeAspect="1"/>
          </p:cNvPicPr>
          <p:nvPr/>
        </p:nvPicPr>
        <p:blipFill>
          <a:blip r:embed="rId4">
            <a:extLst>
              <a:ext uri="{28A0092B-C50C-407E-A947-70E740481C1C}">
                <a14:useLocalDpi xmlns:a14="http://schemas.microsoft.com/office/drawing/2010/main" val="0"/>
              </a:ext>
            </a:extLst>
          </a:blip>
          <a:srcRect l="12071" r="12071"/>
          <a:stretch>
            <a:fillRect/>
          </a:stretch>
        </p:blipFill>
        <p:spPr>
          <a:xfrm>
            <a:off x="7100573" y="1283539"/>
            <a:ext cx="1430337" cy="1430337"/>
          </a:xfrm>
          <a:prstGeom prst="ellipse">
            <a:avLst/>
          </a:prstGeom>
        </p:spPr>
      </p:pic>
      <p:sp>
        <p:nvSpPr>
          <p:cNvPr id="7" name="Content Placeholder 8">
            <a:extLst>
              <a:ext uri="{FF2B5EF4-FFF2-40B4-BE49-F238E27FC236}">
                <a16:creationId xmlns:a16="http://schemas.microsoft.com/office/drawing/2014/main" id="{89F5C712-7AC3-4691-8ED2-88DBC4D3942A}"/>
              </a:ext>
            </a:extLst>
          </p:cNvPr>
          <p:cNvSpPr txBox="1">
            <a:spLocks/>
          </p:cNvSpPr>
          <p:nvPr/>
        </p:nvSpPr>
        <p:spPr>
          <a:xfrm>
            <a:off x="149319" y="2597247"/>
            <a:ext cx="2588705" cy="495389"/>
          </a:xfrm>
          <a:prstGeom prst="rect">
            <a:avLst/>
          </a:prstGeom>
        </p:spPr>
        <p:txBody>
          <a:bodyPr vert="horz"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cap="all" baseline="0">
                <a:solidFill>
                  <a:srgbClr val="0D1D5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all" spc="0" normalizeH="0" baseline="0" noProof="0" dirty="0">
                <a:ln>
                  <a:noFill/>
                </a:ln>
                <a:solidFill>
                  <a:srgbClr val="0D1D51"/>
                </a:solidFill>
                <a:effectLst/>
                <a:uLnTx/>
                <a:uFillTx/>
                <a:latin typeface="Corbel"/>
                <a:ea typeface="+mn-ea"/>
                <a:cs typeface="+mn-cs"/>
              </a:rPr>
              <a:t>Be Present</a:t>
            </a:r>
          </a:p>
        </p:txBody>
      </p:sp>
      <p:sp>
        <p:nvSpPr>
          <p:cNvPr id="8" name="Content Placeholder 7">
            <a:extLst>
              <a:ext uri="{FF2B5EF4-FFF2-40B4-BE49-F238E27FC236}">
                <a16:creationId xmlns:a16="http://schemas.microsoft.com/office/drawing/2014/main" id="{1E4B4E0D-7BDE-4B90-B0A4-FA2561852A8E}"/>
              </a:ext>
            </a:extLst>
          </p:cNvPr>
          <p:cNvSpPr txBox="1">
            <a:spLocks/>
          </p:cNvSpPr>
          <p:nvPr/>
        </p:nvSpPr>
        <p:spPr>
          <a:xfrm>
            <a:off x="93274" y="2985457"/>
            <a:ext cx="2588705" cy="1749005"/>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“When you are present you are in the moment and self-aware, therefore you can be more open to the interesting and significant things that children do” (</a:t>
            </a:r>
            <a:r>
              <a:rPr kumimoji="0" lang="en-US" sz="1400" b="0" i="0" u="none" strike="noStrike" kern="1200" cap="none" spc="0" normalizeH="0" baseline="0" noProof="0" dirty="0" err="1">
                <a:ln>
                  <a:noFill/>
                </a:ln>
                <a:solidFill>
                  <a:sysClr val="windowText" lastClr="000000"/>
                </a:solidFill>
                <a:effectLst/>
                <a:uLnTx/>
                <a:uFillTx/>
                <a:latin typeface="Calibri"/>
                <a:ea typeface="+mn-ea"/>
                <a:cs typeface="+mn-cs"/>
              </a:rPr>
              <a:t>Dombro</a:t>
            </a: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a:ea typeface="+mn-ea"/>
                <a:cs typeface="+mn-cs"/>
              </a:rPr>
              <a:t>Jablon</a:t>
            </a: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 and Stetson, 2011).</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9" name="Content Placeholder 10">
            <a:extLst>
              <a:ext uri="{FF2B5EF4-FFF2-40B4-BE49-F238E27FC236}">
                <a16:creationId xmlns:a16="http://schemas.microsoft.com/office/drawing/2014/main" id="{99CC912D-5784-4ACD-92D1-6BD0FF82FBBF}"/>
              </a:ext>
            </a:extLst>
          </p:cNvPr>
          <p:cNvSpPr txBox="1">
            <a:spLocks/>
          </p:cNvSpPr>
          <p:nvPr/>
        </p:nvSpPr>
        <p:spPr>
          <a:xfrm>
            <a:off x="3154827" y="2597245"/>
            <a:ext cx="2588705" cy="495389"/>
          </a:xfrm>
          <a:prstGeom prst="rect">
            <a:avLst/>
          </a:prstGeom>
        </p:spPr>
        <p:txBody>
          <a:bodyPr vert="horz"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cap="all" baseline="0">
                <a:solidFill>
                  <a:srgbClr val="0D1D5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all" spc="0" normalizeH="0" baseline="0" noProof="0">
                <a:ln>
                  <a:noFill/>
                </a:ln>
                <a:solidFill>
                  <a:srgbClr val="0D1D51"/>
                </a:solidFill>
                <a:effectLst/>
                <a:uLnTx/>
                <a:uFillTx/>
                <a:latin typeface="Corbel"/>
                <a:ea typeface="+mn-ea"/>
                <a:cs typeface="+mn-cs"/>
              </a:rPr>
              <a:t>connect</a:t>
            </a:r>
            <a:endParaRPr kumimoji="0" lang="en-US" sz="1600" b="1" i="0" u="none" strike="noStrike" kern="1200" cap="all" spc="0" normalizeH="0" baseline="0" noProof="0" dirty="0">
              <a:ln>
                <a:noFill/>
              </a:ln>
              <a:solidFill>
                <a:srgbClr val="0D1D51"/>
              </a:solidFill>
              <a:effectLst/>
              <a:uLnTx/>
              <a:uFillTx/>
              <a:latin typeface="Corbel"/>
              <a:ea typeface="+mn-ea"/>
              <a:cs typeface="+mn-cs"/>
            </a:endParaRPr>
          </a:p>
        </p:txBody>
      </p:sp>
      <p:sp>
        <p:nvSpPr>
          <p:cNvPr id="10" name="Content Placeholder 9">
            <a:extLst>
              <a:ext uri="{FF2B5EF4-FFF2-40B4-BE49-F238E27FC236}">
                <a16:creationId xmlns:a16="http://schemas.microsoft.com/office/drawing/2014/main" id="{9B263843-5901-4398-9128-083AA01464DE}"/>
              </a:ext>
            </a:extLst>
          </p:cNvPr>
          <p:cNvSpPr txBox="1">
            <a:spLocks/>
          </p:cNvSpPr>
          <p:nvPr/>
        </p:nvSpPr>
        <p:spPr>
          <a:xfrm>
            <a:off x="3277647" y="2985456"/>
            <a:ext cx="2588705" cy="1749005"/>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“Connecting…awakens the sense of trust and security that previous positive interactions between you and the child are helping to develop” (</a:t>
            </a:r>
            <a:r>
              <a:rPr kumimoji="0" lang="en-US" sz="1400" b="0" i="0" u="none" strike="noStrike" kern="1200" cap="none" spc="0" normalizeH="0" baseline="0" noProof="0" dirty="0" err="1">
                <a:ln>
                  <a:noFill/>
                </a:ln>
                <a:solidFill>
                  <a:sysClr val="windowText" lastClr="000000"/>
                </a:solidFill>
                <a:effectLst/>
                <a:uLnTx/>
                <a:uFillTx/>
                <a:latin typeface="Calibri"/>
                <a:ea typeface="+mn-ea"/>
                <a:cs typeface="+mn-cs"/>
              </a:rPr>
              <a:t>Dombro</a:t>
            </a: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en-US" sz="1400" b="0" i="0" u="none" strike="noStrike" kern="1200" cap="none" spc="0" normalizeH="0" baseline="0" noProof="0" dirty="0" err="1">
                <a:ln>
                  <a:noFill/>
                </a:ln>
                <a:solidFill>
                  <a:sysClr val="windowText" lastClr="000000"/>
                </a:solidFill>
                <a:effectLst/>
                <a:uLnTx/>
                <a:uFillTx/>
                <a:latin typeface="Calibri"/>
                <a:ea typeface="+mn-ea"/>
                <a:cs typeface="+mn-cs"/>
              </a:rPr>
              <a:t>Jablon</a:t>
            </a: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 and Stetson, 2011).</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1" name="Content Placeholder 12">
            <a:extLst>
              <a:ext uri="{FF2B5EF4-FFF2-40B4-BE49-F238E27FC236}">
                <a16:creationId xmlns:a16="http://schemas.microsoft.com/office/drawing/2014/main" id="{3E4EA5D1-5020-44AD-835C-11B6E219CDEC}"/>
              </a:ext>
            </a:extLst>
          </p:cNvPr>
          <p:cNvSpPr txBox="1">
            <a:spLocks/>
          </p:cNvSpPr>
          <p:nvPr/>
        </p:nvSpPr>
        <p:spPr>
          <a:xfrm>
            <a:off x="6521388" y="2597245"/>
            <a:ext cx="2588705" cy="495389"/>
          </a:xfrm>
          <a:prstGeom prst="rect">
            <a:avLst/>
          </a:prstGeom>
        </p:spPr>
        <p:txBody>
          <a:bodyPr vert="horz"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cap="all" baseline="0">
                <a:solidFill>
                  <a:srgbClr val="0D1D5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all" spc="0" normalizeH="0" baseline="0" noProof="0">
                <a:ln>
                  <a:noFill/>
                </a:ln>
                <a:solidFill>
                  <a:srgbClr val="0D1D51"/>
                </a:solidFill>
                <a:effectLst/>
                <a:uLnTx/>
                <a:uFillTx/>
                <a:latin typeface="Corbel"/>
                <a:ea typeface="+mn-ea"/>
                <a:cs typeface="+mn-cs"/>
              </a:rPr>
              <a:t>Extend learning</a:t>
            </a:r>
            <a:endParaRPr kumimoji="0" lang="en-US" sz="1600" b="1" i="0" u="none" strike="noStrike" kern="1200" cap="all" spc="0" normalizeH="0" baseline="0" noProof="0" dirty="0">
              <a:ln>
                <a:noFill/>
              </a:ln>
              <a:solidFill>
                <a:srgbClr val="0D1D51"/>
              </a:solidFill>
              <a:effectLst/>
              <a:uLnTx/>
              <a:uFillTx/>
              <a:latin typeface="Corbel"/>
              <a:ea typeface="+mn-ea"/>
              <a:cs typeface="+mn-cs"/>
            </a:endParaRPr>
          </a:p>
        </p:txBody>
      </p:sp>
      <p:sp>
        <p:nvSpPr>
          <p:cNvPr id="12" name="Content Placeholder 11">
            <a:extLst>
              <a:ext uri="{FF2B5EF4-FFF2-40B4-BE49-F238E27FC236}">
                <a16:creationId xmlns:a16="http://schemas.microsoft.com/office/drawing/2014/main" id="{8E27DBA9-B7D2-4C29-999C-50848977F954}"/>
              </a:ext>
            </a:extLst>
          </p:cNvPr>
          <p:cNvSpPr txBox="1">
            <a:spLocks/>
          </p:cNvSpPr>
          <p:nvPr/>
        </p:nvSpPr>
        <p:spPr>
          <a:xfrm>
            <a:off x="6405976" y="2985455"/>
            <a:ext cx="2588705" cy="1173191"/>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0" i="0" u="none" strike="noStrike" kern="1200" cap="none" spc="0" normalizeH="0" baseline="0" noProof="0" dirty="0">
                <a:ln>
                  <a:noFill/>
                </a:ln>
                <a:solidFill>
                  <a:sysClr val="windowText" lastClr="000000"/>
                </a:solidFill>
                <a:effectLst/>
                <a:uLnTx/>
                <a:uFillTx/>
                <a:latin typeface="Calibri"/>
                <a:ea typeface="+mn-ea"/>
                <a:cs typeface="+mn-cs"/>
              </a:rPr>
              <a:t>“When you extend a child’s knowledge and understanding hand-in-hand with nurturing a positive relationship with that child, you create the optimal condition for you to teach and the child to learn” (Birch &amp; Ladd, 1997).</a:t>
            </a:r>
          </a:p>
        </p:txBody>
      </p:sp>
    </p:spTree>
    <p:extLst>
      <p:ext uri="{BB962C8B-B14F-4D97-AF65-F5344CB8AC3E}">
        <p14:creationId xmlns:p14="http://schemas.microsoft.com/office/powerpoint/2010/main" val="277664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679FA-4DE0-438F-B7D4-9F4F75B031A6}"/>
              </a:ext>
            </a:extLst>
          </p:cNvPr>
          <p:cNvSpPr>
            <a:spLocks noGrp="1"/>
          </p:cNvSpPr>
          <p:nvPr>
            <p:ph type="title"/>
          </p:nvPr>
        </p:nvSpPr>
        <p:spPr/>
        <p:txBody>
          <a:bodyPr/>
          <a:lstStyle/>
          <a:p>
            <a:r>
              <a:rPr lang="en-US" dirty="0"/>
              <a:t>Benefits to you</a:t>
            </a:r>
          </a:p>
        </p:txBody>
      </p:sp>
      <p:sp>
        <p:nvSpPr>
          <p:cNvPr id="3" name="Text Placeholder 2">
            <a:extLst>
              <a:ext uri="{FF2B5EF4-FFF2-40B4-BE49-F238E27FC236}">
                <a16:creationId xmlns:a16="http://schemas.microsoft.com/office/drawing/2014/main" id="{2423352D-6EC6-492D-A86C-CC945E28B882}"/>
              </a:ext>
            </a:extLst>
          </p:cNvPr>
          <p:cNvSpPr>
            <a:spLocks noGrp="1"/>
          </p:cNvSpPr>
          <p:nvPr>
            <p:ph type="body" idx="1"/>
          </p:nvPr>
        </p:nvSpPr>
        <p:spPr/>
        <p:txBody>
          <a:bodyPr/>
          <a:lstStyle/>
          <a:p>
            <a:pPr marL="0" indent="0" algn="l">
              <a:buNone/>
            </a:pPr>
            <a:endParaRPr lang="en-US" sz="1400" dirty="0"/>
          </a:p>
          <a:p>
            <a:pPr marL="0" indent="0" algn="l">
              <a:buNone/>
            </a:pPr>
            <a:endParaRPr lang="en-US" dirty="0"/>
          </a:p>
          <a:p>
            <a:pPr marL="285750" indent="-285750" algn="l">
              <a:buFont typeface="Arial" panose="020B0604020202020204" pitchFamily="34" charset="0"/>
              <a:buChar char="•"/>
            </a:pPr>
            <a:endParaRPr lang="en-US" sz="1400" dirty="0"/>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sz="1400" dirty="0"/>
              <a:t>Your interactions with children will become more intentional</a:t>
            </a:r>
          </a:p>
          <a:p>
            <a:pPr marL="285750" indent="-285750" algn="l">
              <a:buFont typeface="Arial" panose="020B0604020202020204" pitchFamily="34" charset="0"/>
              <a:buChar char="•"/>
            </a:pPr>
            <a:r>
              <a:rPr lang="en-US" sz="1400" dirty="0"/>
              <a:t>Your instruction will be more individualized</a:t>
            </a:r>
          </a:p>
          <a:p>
            <a:pPr marL="285750" indent="-285750" algn="l">
              <a:buFont typeface="Arial" panose="020B0604020202020204" pitchFamily="34" charset="0"/>
              <a:buChar char="•"/>
            </a:pPr>
            <a:r>
              <a:rPr lang="en-US" sz="1400" dirty="0"/>
              <a:t>The climate in your classroom will improve</a:t>
            </a:r>
          </a:p>
          <a:p>
            <a:pPr marL="285750" indent="-285750" algn="l">
              <a:buFont typeface="Arial" panose="020B0604020202020204" pitchFamily="34" charset="0"/>
              <a:buChar char="•"/>
            </a:pPr>
            <a:r>
              <a:rPr lang="en-US" sz="1400" dirty="0"/>
              <a:t>Your partnerships with families will grow</a:t>
            </a:r>
          </a:p>
          <a:p>
            <a:pPr marL="285750" indent="-285750" algn="l">
              <a:buFont typeface="Arial" panose="020B0604020202020204" pitchFamily="34" charset="0"/>
              <a:buChar char="•"/>
            </a:pPr>
            <a:r>
              <a:rPr lang="en-US" sz="1400" dirty="0"/>
              <a:t>Your teaching practice will grow richer and become more enjoyable</a:t>
            </a:r>
          </a:p>
          <a:p>
            <a:endParaRPr lang="en-US" dirty="0"/>
          </a:p>
        </p:txBody>
      </p:sp>
      <p:sp>
        <p:nvSpPr>
          <p:cNvPr id="4" name="Text Placeholder 3">
            <a:extLst>
              <a:ext uri="{FF2B5EF4-FFF2-40B4-BE49-F238E27FC236}">
                <a16:creationId xmlns:a16="http://schemas.microsoft.com/office/drawing/2014/main" id="{AB6411F0-B51C-43FB-AD78-6B817C9F30F6}"/>
              </a:ext>
            </a:extLst>
          </p:cNvPr>
          <p:cNvSpPr>
            <a:spLocks noGrp="1"/>
          </p:cNvSpPr>
          <p:nvPr>
            <p:ph type="body" idx="2"/>
          </p:nvPr>
        </p:nvSpPr>
        <p:spPr/>
        <p:txBody>
          <a:bodyPr/>
          <a:lstStyle/>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endParaRPr lang="en-US" kern="1200" dirty="0">
              <a:solidFill>
                <a:prstClr val="black"/>
              </a:solidFill>
              <a:latin typeface="Calibri"/>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What are your thoughts surrounding “Powerful Interactions”?</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How difficult would it be to implement these strategies in your classroom?</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What would prevent you from giving this a try?</a:t>
            </a:r>
          </a:p>
          <a:p>
            <a:pPr marL="139700" indent="0">
              <a:buNone/>
            </a:pPr>
            <a:endParaRPr lang="en-US" dirty="0"/>
          </a:p>
        </p:txBody>
      </p:sp>
      <p:pic>
        <p:nvPicPr>
          <p:cNvPr id="5" name="Picture Placeholder 8" descr="File:Emoji u1f44d.svg - Wikimedia Commons">
            <a:extLst>
              <a:ext uri="{FF2B5EF4-FFF2-40B4-BE49-F238E27FC236}">
                <a16:creationId xmlns:a16="http://schemas.microsoft.com/office/drawing/2014/main" id="{1446730C-2A88-41A9-9982-B52384F5C409}"/>
              </a:ext>
            </a:extLst>
          </p:cNvPr>
          <p:cNvPicPr>
            <a:picLocks noChangeAspect="1"/>
          </p:cNvPicPr>
          <p:nvPr/>
        </p:nvPicPr>
        <p:blipFill>
          <a:blip r:embed="rId2">
            <a:extLst>
              <a:ext uri="{28A0092B-C50C-407E-A947-70E740481C1C}">
                <a14:useLocalDpi xmlns:a14="http://schemas.microsoft.com/office/drawing/2010/main" val="0"/>
              </a:ext>
            </a:extLst>
          </a:blip>
          <a:srcRect t="158" b="158"/>
          <a:stretch>
            <a:fillRect/>
          </a:stretch>
        </p:blipFill>
        <p:spPr>
          <a:xfrm>
            <a:off x="2060213" y="1460548"/>
            <a:ext cx="502873" cy="502873"/>
          </a:xfrm>
          <a:prstGeom prst="rect">
            <a:avLst/>
          </a:prstGeom>
          <a:noFill/>
        </p:spPr>
      </p:pic>
      <p:pic>
        <p:nvPicPr>
          <p:cNvPr id="6" name="Picture 5">
            <a:extLst>
              <a:ext uri="{FF2B5EF4-FFF2-40B4-BE49-F238E27FC236}">
                <a16:creationId xmlns:a16="http://schemas.microsoft.com/office/drawing/2014/main" id="{CC383A56-949E-465A-9AAC-D4F42F5BE71E}"/>
              </a:ext>
            </a:extLst>
          </p:cNvPr>
          <p:cNvPicPr>
            <a:picLocks noChangeAspect="1"/>
          </p:cNvPicPr>
          <p:nvPr/>
        </p:nvPicPr>
        <p:blipFill>
          <a:blip r:embed="rId3"/>
          <a:stretch>
            <a:fillRect/>
          </a:stretch>
        </p:blipFill>
        <p:spPr>
          <a:xfrm>
            <a:off x="6675618" y="1457409"/>
            <a:ext cx="506012" cy="506012"/>
          </a:xfrm>
          <a:prstGeom prst="rect">
            <a:avLst/>
          </a:prstGeom>
        </p:spPr>
      </p:pic>
      <p:pic>
        <p:nvPicPr>
          <p:cNvPr id="7" name="Picture 6">
            <a:extLst>
              <a:ext uri="{FF2B5EF4-FFF2-40B4-BE49-F238E27FC236}">
                <a16:creationId xmlns:a16="http://schemas.microsoft.com/office/drawing/2014/main" id="{6DE29BA6-F9A7-4A3D-800F-7051B225716D}"/>
              </a:ext>
            </a:extLst>
          </p:cNvPr>
          <p:cNvPicPr>
            <a:picLocks noChangeAspect="1"/>
          </p:cNvPicPr>
          <p:nvPr/>
        </p:nvPicPr>
        <p:blipFill>
          <a:blip r:embed="rId4"/>
          <a:stretch>
            <a:fillRect/>
          </a:stretch>
        </p:blipFill>
        <p:spPr>
          <a:xfrm>
            <a:off x="3889343" y="175927"/>
            <a:ext cx="2170770" cy="1683596"/>
          </a:xfrm>
          <a:prstGeom prst="rect">
            <a:avLst/>
          </a:prstGeom>
        </p:spPr>
      </p:pic>
    </p:spTree>
    <p:extLst>
      <p:ext uri="{BB962C8B-B14F-4D97-AF65-F5344CB8AC3E}">
        <p14:creationId xmlns:p14="http://schemas.microsoft.com/office/powerpoint/2010/main" val="2928631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50025-2077-463E-B393-BC704688FA80}"/>
              </a:ext>
            </a:extLst>
          </p:cNvPr>
          <p:cNvSpPr>
            <a:spLocks noGrp="1"/>
          </p:cNvSpPr>
          <p:nvPr>
            <p:ph type="title"/>
          </p:nvPr>
        </p:nvSpPr>
        <p:spPr/>
        <p:txBody>
          <a:bodyPr/>
          <a:lstStyle/>
          <a:p>
            <a:r>
              <a:rPr lang="en-US" dirty="0"/>
              <a:t>Circle time and center time</a:t>
            </a:r>
          </a:p>
        </p:txBody>
      </p:sp>
      <p:sp>
        <p:nvSpPr>
          <p:cNvPr id="3" name="Text Placeholder 2">
            <a:extLst>
              <a:ext uri="{FF2B5EF4-FFF2-40B4-BE49-F238E27FC236}">
                <a16:creationId xmlns:a16="http://schemas.microsoft.com/office/drawing/2014/main" id="{1F2F19AC-4889-415F-A4E1-9B986DB6FAA2}"/>
              </a:ext>
            </a:extLst>
          </p:cNvPr>
          <p:cNvSpPr>
            <a:spLocks noGrp="1"/>
          </p:cNvSpPr>
          <p:nvPr>
            <p:ph type="body" idx="1"/>
          </p:nvPr>
        </p:nvSpPr>
        <p:spPr>
          <a:xfrm>
            <a:off x="311701" y="1561353"/>
            <a:ext cx="3999900" cy="2826300"/>
          </a:xfrm>
        </p:spPr>
        <p:txBody>
          <a:bodyPr/>
          <a:lstStyle/>
          <a:p>
            <a:pPr marL="139700" indent="0" algn="l">
              <a:buNone/>
            </a:pPr>
            <a:r>
              <a:rPr lang="en-US" sz="1400" dirty="0"/>
              <a:t>Circle Time presents adults with an exciting challenge to plan a variety of interesting activities. During this time:</a:t>
            </a:r>
          </a:p>
          <a:p>
            <a:pPr marL="285750" indent="-285750" algn="l">
              <a:buFont typeface="Arial" panose="020B0604020202020204" pitchFamily="34" charset="0"/>
              <a:buChar char="•"/>
            </a:pPr>
            <a:r>
              <a:rPr lang="en-US" dirty="0"/>
              <a:t>Thinking is stimulated</a:t>
            </a:r>
          </a:p>
          <a:p>
            <a:pPr marL="285750" indent="-285750" algn="l">
              <a:buFont typeface="Arial" panose="020B0604020202020204" pitchFamily="34" charset="0"/>
              <a:buChar char="•"/>
            </a:pPr>
            <a:r>
              <a:rPr lang="en-US" sz="1400" dirty="0"/>
              <a:t>The senses are heightened</a:t>
            </a:r>
          </a:p>
          <a:p>
            <a:pPr marL="285750" indent="-285750" algn="l">
              <a:buFont typeface="Arial" panose="020B0604020202020204" pitchFamily="34" charset="0"/>
              <a:buChar char="•"/>
            </a:pPr>
            <a:r>
              <a:rPr lang="en-US" dirty="0"/>
              <a:t>Physical skills are enhanced</a:t>
            </a:r>
          </a:p>
          <a:p>
            <a:pPr marL="285750" indent="-285750" algn="l">
              <a:buFont typeface="Arial" panose="020B0604020202020204" pitchFamily="34" charset="0"/>
              <a:buChar char="•"/>
            </a:pPr>
            <a:r>
              <a:rPr lang="en-US" sz="1400" dirty="0"/>
              <a:t>Social awareness is promoted</a:t>
            </a:r>
          </a:p>
          <a:p>
            <a:pPr marL="285750" indent="-285750" algn="l">
              <a:buFont typeface="Arial" panose="020B0604020202020204" pitchFamily="34" charset="0"/>
              <a:buChar char="•"/>
            </a:pPr>
            <a:r>
              <a:rPr lang="en-US" dirty="0"/>
              <a:t>Emotional development is fostered</a:t>
            </a:r>
          </a:p>
          <a:p>
            <a:pPr marL="285750" indent="-285750" algn="l">
              <a:buFont typeface="Arial" panose="020B0604020202020204" pitchFamily="34" charset="0"/>
              <a:buChar char="•"/>
            </a:pPr>
            <a:r>
              <a:rPr lang="en-US" dirty="0"/>
              <a:t>Your classroom community is established</a:t>
            </a:r>
            <a:endParaRPr lang="en-US" sz="1400" dirty="0"/>
          </a:p>
          <a:p>
            <a:pPr marL="139700" indent="0">
              <a:buNone/>
            </a:pPr>
            <a:endParaRPr lang="en-US" dirty="0"/>
          </a:p>
        </p:txBody>
      </p:sp>
      <p:sp>
        <p:nvSpPr>
          <p:cNvPr id="4" name="Text Placeholder 3">
            <a:extLst>
              <a:ext uri="{FF2B5EF4-FFF2-40B4-BE49-F238E27FC236}">
                <a16:creationId xmlns:a16="http://schemas.microsoft.com/office/drawing/2014/main" id="{367B6ED5-B587-4AA0-A9BB-F84B0B8BD709}"/>
              </a:ext>
            </a:extLst>
          </p:cNvPr>
          <p:cNvSpPr>
            <a:spLocks noGrp="1"/>
          </p:cNvSpPr>
          <p:nvPr>
            <p:ph type="body" idx="2"/>
          </p:nvPr>
        </p:nvSpPr>
        <p:spPr>
          <a:xfrm>
            <a:off x="4832400" y="1561353"/>
            <a:ext cx="3999900" cy="2826300"/>
          </a:xfrm>
        </p:spPr>
        <p:txBody>
          <a:bodyPr/>
          <a:lstStyle/>
          <a:p>
            <a:pPr marL="139700" indent="0">
              <a:buNone/>
            </a:pPr>
            <a:r>
              <a:rPr lang="en-US" sz="1300" dirty="0"/>
              <a:t>Center Time is an opportunity for children to have choice in what they would like to play and learn. It is also a way for the adult to introduce new information. Consider the following:</a:t>
            </a:r>
          </a:p>
          <a:p>
            <a:pPr marL="285750" indent="-285750">
              <a:buFont typeface="Arial" panose="020B0604020202020204" pitchFamily="34" charset="0"/>
              <a:buChar char="•"/>
            </a:pPr>
            <a:r>
              <a:rPr lang="en-US" sz="1300" dirty="0"/>
              <a:t>The management of centers</a:t>
            </a:r>
          </a:p>
          <a:p>
            <a:pPr marL="285750" indent="-285750">
              <a:buFont typeface="Arial" panose="020B0604020202020204" pitchFamily="34" charset="0"/>
              <a:buChar char="•"/>
            </a:pPr>
            <a:r>
              <a:rPr lang="en-US" sz="1300" dirty="0"/>
              <a:t>Providing a consistent pattern with center time</a:t>
            </a:r>
          </a:p>
          <a:p>
            <a:pPr marL="285750" indent="-285750">
              <a:buFont typeface="Arial" panose="020B0604020202020204" pitchFamily="34" charset="0"/>
              <a:buChar char="•"/>
            </a:pPr>
            <a:r>
              <a:rPr lang="en-US" sz="1300" dirty="0"/>
              <a:t>Traffic flow</a:t>
            </a:r>
          </a:p>
          <a:p>
            <a:pPr marL="285750" indent="-285750">
              <a:buFont typeface="Arial" panose="020B0604020202020204" pitchFamily="34" charset="0"/>
              <a:buChar char="•"/>
            </a:pPr>
            <a:r>
              <a:rPr lang="en-US" sz="1300" dirty="0"/>
              <a:t>Noise level</a:t>
            </a:r>
          </a:p>
          <a:p>
            <a:pPr marL="285750" indent="-285750">
              <a:buFont typeface="Arial" panose="020B0604020202020204" pitchFamily="34" charset="0"/>
              <a:buChar char="•"/>
            </a:pPr>
            <a:r>
              <a:rPr lang="en-US" sz="1300" dirty="0"/>
              <a:t>Lighting</a:t>
            </a:r>
          </a:p>
          <a:p>
            <a:pPr marL="285750" indent="-285750">
              <a:buFont typeface="Arial" panose="020B0604020202020204" pitchFamily="34" charset="0"/>
              <a:buChar char="•"/>
            </a:pPr>
            <a:r>
              <a:rPr lang="en-US" sz="1300" dirty="0"/>
              <a:t>Labeling</a:t>
            </a:r>
          </a:p>
          <a:p>
            <a:pPr marL="285750" indent="-285750">
              <a:buFont typeface="Arial" panose="020B0604020202020204" pitchFamily="34" charset="0"/>
              <a:buChar char="•"/>
            </a:pPr>
            <a:r>
              <a:rPr lang="en-US" sz="1300" dirty="0"/>
              <a:t>Visual boundaries</a:t>
            </a:r>
          </a:p>
          <a:p>
            <a:pPr marL="139700" indent="0">
              <a:buNone/>
            </a:pPr>
            <a:endParaRPr lang="en-US" dirty="0"/>
          </a:p>
        </p:txBody>
      </p:sp>
      <p:pic>
        <p:nvPicPr>
          <p:cNvPr id="5" name="Picture 4">
            <a:extLst>
              <a:ext uri="{FF2B5EF4-FFF2-40B4-BE49-F238E27FC236}">
                <a16:creationId xmlns:a16="http://schemas.microsoft.com/office/drawing/2014/main" id="{50FCB5D1-2802-44A3-9CE8-06248E8818D0}"/>
              </a:ext>
            </a:extLst>
          </p:cNvPr>
          <p:cNvPicPr>
            <a:picLocks noChangeAspect="1"/>
          </p:cNvPicPr>
          <p:nvPr/>
        </p:nvPicPr>
        <p:blipFill>
          <a:blip r:embed="rId2"/>
          <a:stretch>
            <a:fillRect/>
          </a:stretch>
        </p:blipFill>
        <p:spPr>
          <a:xfrm>
            <a:off x="2009873" y="1017725"/>
            <a:ext cx="603556" cy="603556"/>
          </a:xfrm>
          <a:prstGeom prst="rect">
            <a:avLst/>
          </a:prstGeom>
        </p:spPr>
      </p:pic>
      <p:pic>
        <p:nvPicPr>
          <p:cNvPr id="6" name="Picture 5">
            <a:extLst>
              <a:ext uri="{FF2B5EF4-FFF2-40B4-BE49-F238E27FC236}">
                <a16:creationId xmlns:a16="http://schemas.microsoft.com/office/drawing/2014/main" id="{CD6F379A-1337-4D17-848D-165720EBC4EA}"/>
              </a:ext>
            </a:extLst>
          </p:cNvPr>
          <p:cNvPicPr>
            <a:picLocks noChangeAspect="1"/>
          </p:cNvPicPr>
          <p:nvPr/>
        </p:nvPicPr>
        <p:blipFill>
          <a:blip r:embed="rId3"/>
          <a:stretch>
            <a:fillRect/>
          </a:stretch>
        </p:blipFill>
        <p:spPr>
          <a:xfrm>
            <a:off x="6527523" y="1017725"/>
            <a:ext cx="609653" cy="603556"/>
          </a:xfrm>
          <a:prstGeom prst="rect">
            <a:avLst/>
          </a:prstGeom>
        </p:spPr>
      </p:pic>
    </p:spTree>
    <p:extLst>
      <p:ext uri="{BB962C8B-B14F-4D97-AF65-F5344CB8AC3E}">
        <p14:creationId xmlns:p14="http://schemas.microsoft.com/office/powerpoint/2010/main" val="2555653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B90AF-8F3C-40E4-A30D-36B0B5FD00EA}"/>
              </a:ext>
            </a:extLst>
          </p:cNvPr>
          <p:cNvSpPr>
            <a:spLocks noGrp="1"/>
          </p:cNvSpPr>
          <p:nvPr>
            <p:ph type="title"/>
          </p:nvPr>
        </p:nvSpPr>
        <p:spPr/>
        <p:txBody>
          <a:bodyPr/>
          <a:lstStyle/>
          <a:p>
            <a:r>
              <a:rPr lang="en-US" dirty="0"/>
              <a:t>Observation and assessment</a:t>
            </a:r>
          </a:p>
        </p:txBody>
      </p:sp>
      <p:sp>
        <p:nvSpPr>
          <p:cNvPr id="3" name="Text Placeholder 2">
            <a:extLst>
              <a:ext uri="{FF2B5EF4-FFF2-40B4-BE49-F238E27FC236}">
                <a16:creationId xmlns:a16="http://schemas.microsoft.com/office/drawing/2014/main" id="{4D382AF7-FC83-48BA-BA87-87BB68AD7EDF}"/>
              </a:ext>
            </a:extLst>
          </p:cNvPr>
          <p:cNvSpPr>
            <a:spLocks noGrp="1"/>
          </p:cNvSpPr>
          <p:nvPr>
            <p:ph type="body" idx="1"/>
          </p:nvPr>
        </p:nvSpPr>
        <p:spPr/>
        <p:txBody>
          <a:bodyPr/>
          <a:lstStyle/>
          <a:p>
            <a:pPr marL="139700" indent="0" algn="l">
              <a:buNone/>
            </a:pPr>
            <a:r>
              <a:rPr lang="en-US" sz="1400" dirty="0"/>
              <a:t>Observations allow for the adult to get a “picture” of what a child knows, understands, and expresses during their play and other activities throughout the day. The following are forms of observations:</a:t>
            </a:r>
          </a:p>
          <a:p>
            <a:pPr marL="285750" indent="-285750" algn="l">
              <a:buFont typeface="Arial" panose="020B0604020202020204" pitchFamily="34" charset="0"/>
              <a:buChar char="•"/>
            </a:pPr>
            <a:r>
              <a:rPr lang="en-US" dirty="0"/>
              <a:t>Running records</a:t>
            </a:r>
          </a:p>
          <a:p>
            <a:pPr marL="285750" indent="-285750" algn="l">
              <a:buFont typeface="Arial" panose="020B0604020202020204" pitchFamily="34" charset="0"/>
              <a:buChar char="•"/>
            </a:pPr>
            <a:r>
              <a:rPr lang="en-US" sz="1400" dirty="0"/>
              <a:t>Time samples</a:t>
            </a:r>
          </a:p>
          <a:p>
            <a:pPr marL="285750" indent="-285750" algn="l">
              <a:buFont typeface="Arial" panose="020B0604020202020204" pitchFamily="34" charset="0"/>
              <a:buChar char="•"/>
            </a:pPr>
            <a:r>
              <a:rPr lang="en-US" dirty="0"/>
              <a:t>Jottings (Post It Notes)</a:t>
            </a:r>
          </a:p>
          <a:p>
            <a:pPr marL="285750" indent="-285750" algn="l">
              <a:buFont typeface="Arial" panose="020B0604020202020204" pitchFamily="34" charset="0"/>
              <a:buChar char="•"/>
            </a:pPr>
            <a:r>
              <a:rPr lang="en-US" sz="1400" dirty="0"/>
              <a:t>Work samples</a:t>
            </a:r>
          </a:p>
          <a:p>
            <a:pPr marL="285750" indent="-285750" algn="l">
              <a:buFont typeface="Arial" panose="020B0604020202020204" pitchFamily="34" charset="0"/>
              <a:buChar char="•"/>
            </a:pPr>
            <a:r>
              <a:rPr lang="en-US" dirty="0"/>
              <a:t>Photographs </a:t>
            </a:r>
            <a:endParaRPr lang="en-US" sz="1400" dirty="0"/>
          </a:p>
          <a:p>
            <a:pPr marL="139700" indent="0">
              <a:buNone/>
            </a:pPr>
            <a:endParaRPr lang="en-US" dirty="0"/>
          </a:p>
        </p:txBody>
      </p:sp>
      <p:sp>
        <p:nvSpPr>
          <p:cNvPr id="4" name="Text Placeholder 3">
            <a:extLst>
              <a:ext uri="{FF2B5EF4-FFF2-40B4-BE49-F238E27FC236}">
                <a16:creationId xmlns:a16="http://schemas.microsoft.com/office/drawing/2014/main" id="{4A84E113-63C6-402C-83A7-E96561802C15}"/>
              </a:ext>
            </a:extLst>
          </p:cNvPr>
          <p:cNvSpPr>
            <a:spLocks noGrp="1"/>
          </p:cNvSpPr>
          <p:nvPr>
            <p:ph type="body" idx="2"/>
          </p:nvPr>
        </p:nvSpPr>
        <p:spPr>
          <a:xfrm>
            <a:off x="4832400" y="1152474"/>
            <a:ext cx="3999900" cy="3010647"/>
          </a:xfrm>
        </p:spPr>
        <p:txBody>
          <a:bodyPr/>
          <a:lstStyle/>
          <a:p>
            <a:pPr marL="139700" indent="0">
              <a:buNone/>
            </a:pPr>
            <a:r>
              <a:rPr lang="en-US" sz="1400" dirty="0"/>
              <a:t>Having a knowledge of the ages and stages of development is key when assessin</a:t>
            </a:r>
            <a:r>
              <a:rPr lang="en-US" dirty="0"/>
              <a:t>g young children. That knowledge can:</a:t>
            </a:r>
            <a:endParaRPr lang="en-US" sz="1400" dirty="0"/>
          </a:p>
          <a:p>
            <a:pPr marL="285750" indent="-285750">
              <a:buFont typeface="Arial" panose="020B0604020202020204" pitchFamily="34" charset="0"/>
              <a:buChar char="•"/>
            </a:pPr>
            <a:r>
              <a:rPr lang="en-US" dirty="0"/>
              <a:t>Assist in intentional planning</a:t>
            </a:r>
          </a:p>
          <a:p>
            <a:pPr marL="285750" indent="-285750">
              <a:buFont typeface="Arial" panose="020B0604020202020204" pitchFamily="34" charset="0"/>
              <a:buChar char="•"/>
            </a:pPr>
            <a:r>
              <a:rPr lang="en-US" dirty="0"/>
              <a:t>Identify the need for early intervention</a:t>
            </a:r>
          </a:p>
          <a:p>
            <a:pPr marL="285750" indent="-285750">
              <a:buFont typeface="Arial" panose="020B0604020202020204" pitchFamily="34" charset="0"/>
              <a:buChar char="•"/>
            </a:pPr>
            <a:r>
              <a:rPr lang="en-US" dirty="0"/>
              <a:t>Encourage you to individualize lessons and activities</a:t>
            </a:r>
          </a:p>
          <a:p>
            <a:pPr marL="285750" indent="-285750">
              <a:buFont typeface="Arial" panose="020B0604020202020204" pitchFamily="34" charset="0"/>
              <a:buChar char="•"/>
            </a:pPr>
            <a:r>
              <a:rPr lang="en-US" dirty="0"/>
              <a:t>Identify areas in the planning that may need improvement</a:t>
            </a:r>
          </a:p>
          <a:p>
            <a:pPr marL="285750" indent="-285750">
              <a:buFont typeface="Arial" panose="020B0604020202020204" pitchFamily="34" charset="0"/>
              <a:buChar char="•"/>
            </a:pPr>
            <a:r>
              <a:rPr lang="en-US" dirty="0"/>
              <a:t>Academic, physical, and developmental progress</a:t>
            </a:r>
          </a:p>
          <a:p>
            <a:pPr marL="139700" indent="0">
              <a:buNone/>
            </a:pPr>
            <a:endParaRPr lang="en-US" dirty="0"/>
          </a:p>
        </p:txBody>
      </p:sp>
      <p:pic>
        <p:nvPicPr>
          <p:cNvPr id="5" name="Picture 4">
            <a:extLst>
              <a:ext uri="{FF2B5EF4-FFF2-40B4-BE49-F238E27FC236}">
                <a16:creationId xmlns:a16="http://schemas.microsoft.com/office/drawing/2014/main" id="{C328BBAB-EF6B-4B94-9490-2FDFAD719A8D}"/>
              </a:ext>
            </a:extLst>
          </p:cNvPr>
          <p:cNvPicPr>
            <a:picLocks noChangeAspect="1"/>
          </p:cNvPicPr>
          <p:nvPr/>
        </p:nvPicPr>
        <p:blipFill>
          <a:blip r:embed="rId2"/>
          <a:stretch>
            <a:fillRect/>
          </a:stretch>
        </p:blipFill>
        <p:spPr>
          <a:xfrm>
            <a:off x="2768525" y="2356019"/>
            <a:ext cx="603556" cy="603556"/>
          </a:xfrm>
          <a:prstGeom prst="rect">
            <a:avLst/>
          </a:prstGeom>
        </p:spPr>
      </p:pic>
      <p:pic>
        <p:nvPicPr>
          <p:cNvPr id="6" name="Picture 5">
            <a:extLst>
              <a:ext uri="{FF2B5EF4-FFF2-40B4-BE49-F238E27FC236}">
                <a16:creationId xmlns:a16="http://schemas.microsoft.com/office/drawing/2014/main" id="{2192CA8B-3848-4628-AAB9-357B729CABD9}"/>
              </a:ext>
            </a:extLst>
          </p:cNvPr>
          <p:cNvPicPr>
            <a:picLocks noChangeAspect="1"/>
          </p:cNvPicPr>
          <p:nvPr/>
        </p:nvPicPr>
        <p:blipFill>
          <a:blip r:embed="rId3"/>
          <a:stretch>
            <a:fillRect/>
          </a:stretch>
        </p:blipFill>
        <p:spPr>
          <a:xfrm>
            <a:off x="8296481" y="1752463"/>
            <a:ext cx="609653" cy="603556"/>
          </a:xfrm>
          <a:prstGeom prst="rect">
            <a:avLst/>
          </a:prstGeom>
        </p:spPr>
      </p:pic>
    </p:spTree>
    <p:extLst>
      <p:ext uri="{BB962C8B-B14F-4D97-AF65-F5344CB8AC3E}">
        <p14:creationId xmlns:p14="http://schemas.microsoft.com/office/powerpoint/2010/main" val="499305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20F51-483D-4788-BCCE-43D9DB21B7FF}"/>
              </a:ext>
            </a:extLst>
          </p:cNvPr>
          <p:cNvSpPr>
            <a:spLocks noGrp="1"/>
          </p:cNvSpPr>
          <p:nvPr>
            <p:ph type="title"/>
          </p:nvPr>
        </p:nvSpPr>
        <p:spPr/>
        <p:txBody>
          <a:bodyPr/>
          <a:lstStyle/>
          <a:p>
            <a:r>
              <a:rPr lang="en-US" dirty="0"/>
              <a:t>“Down-time” activity</a:t>
            </a:r>
          </a:p>
        </p:txBody>
      </p:sp>
      <p:sp>
        <p:nvSpPr>
          <p:cNvPr id="3" name="Text Placeholder 2">
            <a:extLst>
              <a:ext uri="{FF2B5EF4-FFF2-40B4-BE49-F238E27FC236}">
                <a16:creationId xmlns:a16="http://schemas.microsoft.com/office/drawing/2014/main" id="{0D616FEC-58AE-4946-9F03-0A270A470AB5}"/>
              </a:ext>
            </a:extLst>
          </p:cNvPr>
          <p:cNvSpPr>
            <a:spLocks noGrp="1"/>
          </p:cNvSpPr>
          <p:nvPr>
            <p:ph type="body" idx="1"/>
          </p:nvPr>
        </p:nvSpPr>
        <p:spPr/>
        <p:txBody>
          <a:bodyPr/>
          <a:lstStyle/>
          <a:p>
            <a:pPr marL="76200" indent="0">
              <a:buNone/>
            </a:pPr>
            <a:r>
              <a:rPr lang="en-US" dirty="0"/>
              <a:t>For this activity, think about the gaps in the daily schedule that allow for “down-time” and list those times. In your groups, identify seven solutions or activities that can be done during those times.</a:t>
            </a:r>
          </a:p>
          <a:p>
            <a:pPr marL="76200" indent="0">
              <a:buNone/>
            </a:pPr>
            <a:endParaRPr lang="en-US" dirty="0"/>
          </a:p>
        </p:txBody>
      </p:sp>
      <p:pic>
        <p:nvPicPr>
          <p:cNvPr id="4" name="Picture 3">
            <a:extLst>
              <a:ext uri="{FF2B5EF4-FFF2-40B4-BE49-F238E27FC236}">
                <a16:creationId xmlns:a16="http://schemas.microsoft.com/office/drawing/2014/main" id="{C16B18C9-51BC-41D3-A7F3-482F5276772A}"/>
              </a:ext>
            </a:extLst>
          </p:cNvPr>
          <p:cNvPicPr>
            <a:picLocks noChangeAspect="1"/>
          </p:cNvPicPr>
          <p:nvPr/>
        </p:nvPicPr>
        <p:blipFill>
          <a:blip r:embed="rId2"/>
          <a:stretch>
            <a:fillRect/>
          </a:stretch>
        </p:blipFill>
        <p:spPr>
          <a:xfrm>
            <a:off x="3795755" y="2453268"/>
            <a:ext cx="2307679" cy="1754458"/>
          </a:xfrm>
          <a:prstGeom prst="rect">
            <a:avLst/>
          </a:prstGeom>
        </p:spPr>
      </p:pic>
    </p:spTree>
    <p:extLst>
      <p:ext uri="{BB962C8B-B14F-4D97-AF65-F5344CB8AC3E}">
        <p14:creationId xmlns:p14="http://schemas.microsoft.com/office/powerpoint/2010/main" val="1131734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C9D36-A8B6-4F2B-B189-88F448A58557}"/>
              </a:ext>
            </a:extLst>
          </p:cNvPr>
          <p:cNvSpPr>
            <a:spLocks noGrp="1"/>
          </p:cNvSpPr>
          <p:nvPr>
            <p:ph type="title"/>
          </p:nvPr>
        </p:nvSpPr>
        <p:spPr/>
        <p:txBody>
          <a:bodyPr/>
          <a:lstStyle/>
          <a:p>
            <a:r>
              <a:rPr lang="en-US" dirty="0"/>
              <a:t>Nurturing the parent connection</a:t>
            </a:r>
          </a:p>
        </p:txBody>
      </p:sp>
      <p:sp>
        <p:nvSpPr>
          <p:cNvPr id="3" name="Text Placeholder 2">
            <a:extLst>
              <a:ext uri="{FF2B5EF4-FFF2-40B4-BE49-F238E27FC236}">
                <a16:creationId xmlns:a16="http://schemas.microsoft.com/office/drawing/2014/main" id="{36C9A3C1-90D0-4915-92AB-2C29B484CAAA}"/>
              </a:ext>
            </a:extLst>
          </p:cNvPr>
          <p:cNvSpPr>
            <a:spLocks noGrp="1"/>
          </p:cNvSpPr>
          <p:nvPr>
            <p:ph type="body" idx="1"/>
          </p:nvPr>
        </p:nvSpPr>
        <p:spPr/>
        <p:txBody>
          <a:bodyPr/>
          <a:lstStyle/>
          <a:p>
            <a:pPr marL="76200" indent="0" algn="ctr">
              <a:buNone/>
            </a:pPr>
            <a:r>
              <a:rPr lang="en-US" sz="2400" dirty="0"/>
              <a:t>“</a:t>
            </a:r>
            <a:r>
              <a:rPr lang="en-US" sz="2400" i="1" dirty="0"/>
              <a:t>Just like gardeners, parents have different levels of knowledge, skills, and passion. A beautiful garden reflects the amount of passion, dedication, and nurturing the gardener is willing to invest. Children are a reflection of the nurturing they receive from the adults in their lives, especially parents</a:t>
            </a:r>
            <a:r>
              <a:rPr lang="en-US" sz="2400" dirty="0"/>
              <a:t>.” – Dr. Mattie Solomon</a:t>
            </a:r>
          </a:p>
          <a:p>
            <a:pPr marL="76200" indent="0">
              <a:buNone/>
            </a:pPr>
            <a:endParaRPr lang="en-US" dirty="0"/>
          </a:p>
        </p:txBody>
      </p:sp>
    </p:spTree>
    <p:extLst>
      <p:ext uri="{BB962C8B-B14F-4D97-AF65-F5344CB8AC3E}">
        <p14:creationId xmlns:p14="http://schemas.microsoft.com/office/powerpoint/2010/main" val="1374803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33277-F00F-43A5-A6E3-8C3B36825D50}"/>
              </a:ext>
            </a:extLst>
          </p:cNvPr>
          <p:cNvSpPr>
            <a:spLocks noGrp="1"/>
          </p:cNvSpPr>
          <p:nvPr>
            <p:ph type="title"/>
          </p:nvPr>
        </p:nvSpPr>
        <p:spPr/>
        <p:txBody>
          <a:bodyPr/>
          <a:lstStyle/>
          <a:p>
            <a:r>
              <a:rPr lang="en-US" dirty="0"/>
              <a:t>In closing…</a:t>
            </a:r>
          </a:p>
        </p:txBody>
      </p:sp>
      <p:pic>
        <p:nvPicPr>
          <p:cNvPr id="4" name="Picture 3">
            <a:extLst>
              <a:ext uri="{FF2B5EF4-FFF2-40B4-BE49-F238E27FC236}">
                <a16:creationId xmlns:a16="http://schemas.microsoft.com/office/drawing/2014/main" id="{1FD99A40-98FB-4B71-B5D5-2B699614C4ED}"/>
              </a:ext>
            </a:extLst>
          </p:cNvPr>
          <p:cNvPicPr>
            <a:picLocks noChangeAspect="1"/>
          </p:cNvPicPr>
          <p:nvPr/>
        </p:nvPicPr>
        <p:blipFill>
          <a:blip r:embed="rId2"/>
          <a:stretch>
            <a:fillRect/>
          </a:stretch>
        </p:blipFill>
        <p:spPr>
          <a:xfrm>
            <a:off x="2750633" y="1017726"/>
            <a:ext cx="4948885" cy="3197436"/>
          </a:xfrm>
          <a:prstGeom prst="rect">
            <a:avLst/>
          </a:prstGeom>
        </p:spPr>
      </p:pic>
    </p:spTree>
    <p:extLst>
      <p:ext uri="{BB962C8B-B14F-4D97-AF65-F5344CB8AC3E}">
        <p14:creationId xmlns:p14="http://schemas.microsoft.com/office/powerpoint/2010/main" val="2311662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F792-F3EE-410C-A99B-75DA1F47CA65}"/>
              </a:ext>
            </a:extLst>
          </p:cNvPr>
          <p:cNvSpPr>
            <a:spLocks noGrp="1"/>
          </p:cNvSpPr>
          <p:nvPr>
            <p:ph type="title"/>
          </p:nvPr>
        </p:nvSpPr>
        <p:spPr/>
        <p:txBody>
          <a:bodyPr/>
          <a:lstStyle/>
          <a:p>
            <a:r>
              <a:rPr lang="en-US" dirty="0"/>
              <a:t>References</a:t>
            </a:r>
          </a:p>
        </p:txBody>
      </p:sp>
      <p:sp>
        <p:nvSpPr>
          <p:cNvPr id="3" name="Text Placeholder 2">
            <a:extLst>
              <a:ext uri="{FF2B5EF4-FFF2-40B4-BE49-F238E27FC236}">
                <a16:creationId xmlns:a16="http://schemas.microsoft.com/office/drawing/2014/main" id="{66628CEC-4B54-4472-96BD-23631046CCCA}"/>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70C0"/>
                </a:solidFill>
                <a:effectLst/>
                <a:uLnTx/>
                <a:uFillTx/>
                <a:latin typeface="Calibri"/>
                <a:ea typeface="+mn-ea"/>
                <a:cs typeface="+mn-cs"/>
              </a:rPr>
              <a:t>Alexander, N.P., Burton, M.R., Dall, J., Miller, S.A&gt;, and Owens, C. (2001). Circle Time Activities. Publications International, LTD; Lincolnwood, IL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err="1">
                <a:ln>
                  <a:noFill/>
                </a:ln>
                <a:solidFill>
                  <a:srgbClr val="0070C0"/>
                </a:solidFill>
                <a:effectLst/>
                <a:uLnTx/>
                <a:uFillTx/>
                <a:latin typeface="Calibri"/>
                <a:ea typeface="+mn-ea"/>
                <a:cs typeface="+mn-cs"/>
              </a:rPr>
              <a:t>Dombro</a:t>
            </a:r>
            <a:r>
              <a:rPr kumimoji="0" lang="en-US" sz="2000" b="0" i="0" u="none" strike="noStrike" kern="1200" cap="none" spc="0" normalizeH="0" baseline="0" noProof="0" dirty="0">
                <a:ln>
                  <a:noFill/>
                </a:ln>
                <a:solidFill>
                  <a:srgbClr val="0070C0"/>
                </a:solidFill>
                <a:effectLst/>
                <a:uLnTx/>
                <a:uFillTx/>
                <a:latin typeface="Calibri"/>
                <a:ea typeface="+mn-ea"/>
                <a:cs typeface="+mn-cs"/>
              </a:rPr>
              <a:t>, A.L., </a:t>
            </a:r>
            <a:r>
              <a:rPr kumimoji="0" lang="en-US" sz="2000" b="0" i="0" u="none" strike="noStrike" kern="1200" cap="none" spc="0" normalizeH="0" baseline="0" noProof="0" dirty="0" err="1">
                <a:ln>
                  <a:noFill/>
                </a:ln>
                <a:solidFill>
                  <a:srgbClr val="0070C0"/>
                </a:solidFill>
                <a:effectLst/>
                <a:uLnTx/>
                <a:uFillTx/>
                <a:latin typeface="Calibri"/>
                <a:ea typeface="+mn-ea"/>
                <a:cs typeface="+mn-cs"/>
              </a:rPr>
              <a:t>Jablon</a:t>
            </a:r>
            <a:r>
              <a:rPr kumimoji="0" lang="en-US" sz="2000" b="0" i="0" u="none" strike="noStrike" kern="1200" cap="none" spc="0" normalizeH="0" baseline="0" noProof="0" dirty="0">
                <a:ln>
                  <a:noFill/>
                </a:ln>
                <a:solidFill>
                  <a:srgbClr val="0070C0"/>
                </a:solidFill>
                <a:effectLst/>
                <a:uLnTx/>
                <a:uFillTx/>
                <a:latin typeface="Calibri"/>
                <a:ea typeface="+mn-ea"/>
                <a:cs typeface="+mn-cs"/>
              </a:rPr>
              <a:t>, J., and Stetson, C. (2011). Powerful Interactions-How to Connect with Children to Extend Their Learning. NAEYC; Washington, D.C.</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70C0"/>
                </a:solidFill>
                <a:effectLst/>
                <a:uLnTx/>
                <a:uFillTx/>
                <a:latin typeface="Calibri"/>
                <a:ea typeface="+mn-ea"/>
                <a:cs typeface="+mn-cs"/>
                <a:hlinkClick r:id="rId2"/>
              </a:rPr>
              <a:t>https://www.schooljotter.com/blog/2019/05/different-types-observation-methods-early-years</a:t>
            </a:r>
            <a:endParaRPr kumimoji="0" lang="en-US" sz="2000" b="0" i="0" u="none" strike="noStrike" kern="1200" cap="none" spc="0" normalizeH="0" baseline="0" noProof="0" dirty="0">
              <a:ln>
                <a:noFill/>
              </a:ln>
              <a:solidFill>
                <a:srgbClr val="0070C0"/>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70C0"/>
                </a:solidFill>
                <a:effectLst/>
                <a:uLnTx/>
                <a:uFillTx/>
                <a:latin typeface="Calibri"/>
                <a:ea typeface="+mn-ea"/>
                <a:cs typeface="+mn-cs"/>
              </a:rPr>
              <a:t>Howell, J. and Reinhard, K. (2015). Rituals and Traditions-Fostering a Sense of Community in Preschool</a:t>
            </a:r>
          </a:p>
          <a:p>
            <a:pPr marL="76200" indent="0">
              <a:buNone/>
            </a:pPr>
            <a:endParaRPr lang="en-US" dirty="0"/>
          </a:p>
        </p:txBody>
      </p:sp>
    </p:spTree>
    <p:extLst>
      <p:ext uri="{BB962C8B-B14F-4D97-AF65-F5344CB8AC3E}">
        <p14:creationId xmlns:p14="http://schemas.microsoft.com/office/powerpoint/2010/main" val="3852623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9f39ddc1a6_0_17"/>
          <p:cNvSpPr txBox="1">
            <a:spLocks noGrp="1"/>
          </p:cNvSpPr>
          <p:nvPr>
            <p:ph type="body" idx="1"/>
          </p:nvPr>
        </p:nvSpPr>
        <p:spPr>
          <a:xfrm>
            <a:off x="6227550" y="2825475"/>
            <a:ext cx="2352600" cy="57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600"/>
              <a:buNone/>
            </a:pPr>
            <a:r>
              <a:rPr lang="en-US" dirty="0"/>
              <a:t>Angielena Williams</a:t>
            </a:r>
            <a:endParaRPr dirty="0"/>
          </a:p>
          <a:p>
            <a:pPr marL="0" lvl="0" indent="0" algn="ctr" rtl="0">
              <a:lnSpc>
                <a:spcPct val="115000"/>
              </a:lnSpc>
              <a:spcBef>
                <a:spcPts val="0"/>
              </a:spcBef>
              <a:spcAft>
                <a:spcPts val="0"/>
              </a:spcAft>
              <a:buSzPts val="1600"/>
              <a:buNone/>
            </a:pPr>
            <a:r>
              <a:rPr lang="en" dirty="0"/>
              <a:t>@AngielenaW</a:t>
            </a:r>
            <a:endParaRPr dirty="0"/>
          </a:p>
          <a:p>
            <a:pPr marL="0" lvl="0" indent="0" algn="ctr" rtl="0">
              <a:lnSpc>
                <a:spcPct val="115000"/>
              </a:lnSpc>
              <a:spcBef>
                <a:spcPts val="0"/>
              </a:spcBef>
              <a:spcAft>
                <a:spcPts val="0"/>
              </a:spcAft>
              <a:buSzPts val="1600"/>
              <a:buNone/>
            </a:pPr>
            <a:r>
              <a:rPr lang="en" dirty="0"/>
              <a:t>awilliams@martin.edu</a:t>
            </a:r>
            <a:endParaRPr dirty="0"/>
          </a:p>
        </p:txBody>
      </p:sp>
      <p:cxnSp>
        <p:nvCxnSpPr>
          <p:cNvPr id="155" name="Google Shape;155;g9f39ddc1a6_0_17"/>
          <p:cNvCxnSpPr/>
          <p:nvPr/>
        </p:nvCxnSpPr>
        <p:spPr>
          <a:xfrm>
            <a:off x="5844125" y="758325"/>
            <a:ext cx="865500" cy="296700"/>
          </a:xfrm>
          <a:prstGeom prst="straightConnector1">
            <a:avLst/>
          </a:prstGeom>
          <a:noFill/>
          <a:ln w="38100" cap="flat" cmpd="sng">
            <a:solidFill>
              <a:schemeClr val="dk2"/>
            </a:solidFill>
            <a:prstDash val="solid"/>
            <a:round/>
            <a:headEnd type="none" w="sm" len="sm"/>
            <a:tailEnd type="triangle" w="med" len="med"/>
          </a:ln>
        </p:spPr>
      </p:cxnSp>
      <p:sp>
        <p:nvSpPr>
          <p:cNvPr id="156" name="Google Shape;156;g9f39ddc1a6_0_17"/>
          <p:cNvSpPr/>
          <p:nvPr/>
        </p:nvSpPr>
        <p:spPr>
          <a:xfrm>
            <a:off x="7024225" y="4443700"/>
            <a:ext cx="2020800" cy="57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A person with curly hair&#10;&#10;Description automatically generated with medium confidence">
            <a:extLst>
              <a:ext uri="{FF2B5EF4-FFF2-40B4-BE49-F238E27FC236}">
                <a16:creationId xmlns:a16="http://schemas.microsoft.com/office/drawing/2014/main" id="{DE42D198-CAC1-482E-96A6-13C5A4D3ADC1}"/>
              </a:ext>
            </a:extLst>
          </p:cNvPr>
          <p:cNvPicPr>
            <a:picLocks noChangeAspect="1"/>
          </p:cNvPicPr>
          <p:nvPr/>
        </p:nvPicPr>
        <p:blipFill>
          <a:blip r:embed="rId3"/>
          <a:stretch>
            <a:fillRect/>
          </a:stretch>
        </p:blipFill>
        <p:spPr>
          <a:xfrm>
            <a:off x="5844125" y="127100"/>
            <a:ext cx="2352601" cy="23180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d9d7770ed6_0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Thank you for attending!</a:t>
            </a:r>
            <a:endParaRPr/>
          </a:p>
        </p:txBody>
      </p:sp>
      <p:sp>
        <p:nvSpPr>
          <p:cNvPr id="162" name="Google Shape;162;gd9d7770ed6_0_0"/>
          <p:cNvSpPr txBox="1">
            <a:spLocks noGrp="1"/>
          </p:cNvSpPr>
          <p:nvPr>
            <p:ph type="body" idx="1"/>
          </p:nvPr>
        </p:nvSpPr>
        <p:spPr>
          <a:xfrm>
            <a:off x="311700" y="1152475"/>
            <a:ext cx="8520600" cy="123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400"/>
              <a:buNone/>
            </a:pPr>
            <a:r>
              <a:rPr lang="en"/>
              <a:t>Please complete the short feedback survey on the screen.</a:t>
            </a:r>
            <a:endParaRPr/>
          </a:p>
          <a:p>
            <a:pPr marL="0" lvl="0" indent="0" algn="l" rtl="0">
              <a:lnSpc>
                <a:spcPct val="115000"/>
              </a:lnSpc>
              <a:spcBef>
                <a:spcPts val="0"/>
              </a:spcBef>
              <a:spcAft>
                <a:spcPts val="0"/>
              </a:spcAft>
              <a:buSzPts val="2400"/>
              <a:buNone/>
            </a:pPr>
            <a:endParaRPr/>
          </a:p>
          <a:p>
            <a:pPr marL="0" lvl="0" indent="0" algn="l" rtl="0">
              <a:lnSpc>
                <a:spcPct val="115000"/>
              </a:lnSpc>
              <a:spcBef>
                <a:spcPts val="0"/>
              </a:spcBef>
              <a:spcAft>
                <a:spcPts val="0"/>
              </a:spcAft>
              <a:buSzPts val="2400"/>
              <a:buNone/>
            </a:pPr>
            <a:r>
              <a:rPr lang="en"/>
              <a:t>Don’t forget to download your PGP Certificate from the webcast toolbar. </a:t>
            </a:r>
            <a:endParaRPr/>
          </a:p>
        </p:txBody>
      </p:sp>
      <p:pic>
        <p:nvPicPr>
          <p:cNvPr id="163" name="Google Shape;163;gd9d7770ed6_0_0"/>
          <p:cNvPicPr preferRelativeResize="0"/>
          <p:nvPr/>
        </p:nvPicPr>
        <p:blipFill rotWithShape="1">
          <a:blip r:embed="rId3">
            <a:alphaModFix/>
          </a:blip>
          <a:srcRect/>
          <a:stretch/>
        </p:blipFill>
        <p:spPr>
          <a:xfrm>
            <a:off x="3168925" y="3118950"/>
            <a:ext cx="3676650" cy="1000125"/>
          </a:xfrm>
          <a:prstGeom prst="rect">
            <a:avLst/>
          </a:prstGeom>
          <a:noFill/>
          <a:ln>
            <a:noFill/>
          </a:ln>
        </p:spPr>
      </p:pic>
      <p:sp>
        <p:nvSpPr>
          <p:cNvPr id="164" name="Google Shape;164;gd9d7770ed6_0_0"/>
          <p:cNvSpPr/>
          <p:nvPr/>
        </p:nvSpPr>
        <p:spPr>
          <a:xfrm>
            <a:off x="5928525" y="3195200"/>
            <a:ext cx="786900" cy="832500"/>
          </a:xfrm>
          <a:prstGeom prst="rect">
            <a:avLst/>
          </a:prstGeom>
          <a:noFill/>
          <a:ln w="762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chemeClr val="lt1"/>
              </a:highlight>
              <a:latin typeface="Arial"/>
              <a:ea typeface="Arial"/>
              <a:cs typeface="Arial"/>
              <a:sym typeface="Arial"/>
            </a:endParaRPr>
          </a:p>
        </p:txBody>
      </p:sp>
      <p:sp>
        <p:nvSpPr>
          <p:cNvPr id="165" name="Google Shape;165;gd9d7770ed6_0_0"/>
          <p:cNvSpPr/>
          <p:nvPr/>
        </p:nvSpPr>
        <p:spPr>
          <a:xfrm>
            <a:off x="7024225" y="4443700"/>
            <a:ext cx="2020800" cy="57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b3e5da9f11_0_102"/>
          <p:cNvSpPr txBox="1">
            <a:spLocks noGrp="1"/>
          </p:cNvSpPr>
          <p:nvPr>
            <p:ph type="body" idx="1"/>
          </p:nvPr>
        </p:nvSpPr>
        <p:spPr>
          <a:xfrm>
            <a:off x="159300" y="96225"/>
            <a:ext cx="8778900" cy="453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dirty="0">
                <a:solidFill>
                  <a:schemeClr val="dk1"/>
                </a:solidFill>
              </a:rPr>
              <a:t>Hello and welcome to our session, A Day in My Flower Garden Classroom. I am Angielena Williams, Director of Early Childhood Education at Martin University. Thank you for joining me/us at Keep Indiana Learning. </a:t>
            </a:r>
            <a:endParaRPr sz="10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dirty="0">
                <a:solidFill>
                  <a:schemeClr val="dk1"/>
                </a:solidFill>
              </a:rPr>
              <a:t>Before we get started, a few quick notes about this ON24 platform.  You can resize, move, and minimize all the windows on the screen to best suit your learning style. </a:t>
            </a:r>
            <a:endParaRPr sz="10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dirty="0">
                <a:solidFill>
                  <a:schemeClr val="dk1"/>
                </a:solidFill>
              </a:rPr>
              <a:t>When I share my screen to demonstrate a tool or resource, you may want to maximize this video window. Click the four arrows at the top of this window to go to full screen, and click the escape button on your keyboard to exit full screen. If you are watching this on a mobile device or tablet, you can pinch and zoom to increase the size. </a:t>
            </a:r>
            <a:endParaRPr sz="10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dirty="0">
              <a:solidFill>
                <a:schemeClr val="dk1"/>
              </a:solidFill>
            </a:endParaRPr>
          </a:p>
          <a:p>
            <a:pPr marL="0" lvl="0" indent="0" algn="l" rtl="0">
              <a:lnSpc>
                <a:spcPct val="115000"/>
              </a:lnSpc>
              <a:spcBef>
                <a:spcPts val="0"/>
              </a:spcBef>
              <a:spcAft>
                <a:spcPts val="0"/>
              </a:spcAft>
              <a:buSzPts val="2400"/>
              <a:buNone/>
            </a:pPr>
            <a:r>
              <a:rPr lang="en" sz="1000" dirty="0">
                <a:solidFill>
                  <a:schemeClr val="dk1"/>
                </a:solidFill>
              </a:rPr>
              <a:t>The slides and resources mentioned in the session can be accessed in the Related Content box. If you do not see the Related Content box, you can click on the checklist icon from the toolbar. Feel free to pause the video as needed. </a:t>
            </a:r>
            <a:endParaRPr sz="1000" dirty="0">
              <a:solidFill>
                <a:schemeClr val="dk1"/>
              </a:solidFill>
            </a:endParaRPr>
          </a:p>
          <a:p>
            <a:pPr marL="0" lvl="0" indent="0" algn="l" rtl="0">
              <a:lnSpc>
                <a:spcPct val="115000"/>
              </a:lnSpc>
              <a:spcBef>
                <a:spcPts val="0"/>
              </a:spcBef>
              <a:spcAft>
                <a:spcPts val="0"/>
              </a:spcAft>
              <a:buSzPts val="2400"/>
              <a:buNone/>
            </a:pPr>
            <a:endParaRPr sz="10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dirty="0">
                <a:solidFill>
                  <a:schemeClr val="dk1"/>
                </a:solidFill>
              </a:rPr>
              <a:t>You can ask questions throughout the session using the Q&amp;A tool from the toolbar. If this is an On Demand session, those questions will be sent to me via email and I will respond back to you at the email you used for registration. </a:t>
            </a:r>
            <a:endParaRPr sz="10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dirty="0">
              <a:solidFill>
                <a:schemeClr val="dk1"/>
              </a:solidFill>
            </a:endParaRPr>
          </a:p>
          <a:p>
            <a:pPr marL="0" lvl="0" indent="0" algn="l" rtl="0">
              <a:lnSpc>
                <a:spcPct val="115000"/>
              </a:lnSpc>
              <a:spcBef>
                <a:spcPts val="0"/>
              </a:spcBef>
              <a:spcAft>
                <a:spcPts val="0"/>
              </a:spcAft>
              <a:buSzPts val="2400"/>
              <a:buNone/>
            </a:pPr>
            <a:r>
              <a:rPr lang="en" sz="1000" dirty="0">
                <a:solidFill>
                  <a:schemeClr val="dk1"/>
                </a:solidFill>
              </a:rPr>
              <a:t>If you would like to share this session with a colleague, please click the share button in the toolbar. At the end of this session you will be prompted to complete a short survey. You can also access the survey at anytime by clicking on the hand/survey icon in the toolbar. </a:t>
            </a:r>
            <a:endParaRPr sz="1000" dirty="0">
              <a:solidFill>
                <a:schemeClr val="dk1"/>
              </a:solidFill>
            </a:endParaRPr>
          </a:p>
          <a:p>
            <a:pPr marL="0" lvl="0" indent="0" algn="l" rtl="0">
              <a:lnSpc>
                <a:spcPct val="115000"/>
              </a:lnSpc>
              <a:spcBef>
                <a:spcPts val="0"/>
              </a:spcBef>
              <a:spcAft>
                <a:spcPts val="0"/>
              </a:spcAft>
              <a:buSzPts val="2400"/>
              <a:buNone/>
            </a:pPr>
            <a:endParaRPr sz="1000" dirty="0">
              <a:solidFill>
                <a:schemeClr val="dk1"/>
              </a:solidFill>
            </a:endParaRPr>
          </a:p>
          <a:p>
            <a:pPr marL="0" lvl="0" indent="0" algn="l" rtl="0">
              <a:lnSpc>
                <a:spcPct val="115000"/>
              </a:lnSpc>
              <a:spcBef>
                <a:spcPts val="0"/>
              </a:spcBef>
              <a:spcAft>
                <a:spcPts val="0"/>
              </a:spcAft>
              <a:buSzPts val="2400"/>
              <a:buNone/>
            </a:pPr>
            <a:r>
              <a:rPr lang="en" sz="1000" dirty="0">
                <a:solidFill>
                  <a:schemeClr val="dk1"/>
                </a:solidFill>
              </a:rPr>
              <a:t>PGPS are available after you have watched 85% of this session. Click on the certificate icon in the toolbar to download your PGPs. </a:t>
            </a:r>
            <a:endParaRPr sz="10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dirty="0">
                <a:solidFill>
                  <a:schemeClr val="dk1"/>
                </a:solidFill>
              </a:rPr>
              <a:t>Let’s get started!</a:t>
            </a:r>
            <a:endParaRPr sz="1000" dirty="0">
              <a:solidFill>
                <a:schemeClr val="dk1"/>
              </a:solidFill>
            </a:endParaRPr>
          </a:p>
          <a:p>
            <a:pPr marL="0" lvl="0" indent="0" algn="l" rtl="0">
              <a:lnSpc>
                <a:spcPct val="115000"/>
              </a:lnSpc>
              <a:spcBef>
                <a:spcPts val="0"/>
              </a:spcBef>
              <a:spcAft>
                <a:spcPts val="0"/>
              </a:spcAft>
              <a:buSzPts val="2400"/>
              <a:buNone/>
            </a:pPr>
            <a:endParaRPr sz="1600" dirty="0"/>
          </a:p>
        </p:txBody>
      </p:sp>
      <p:sp>
        <p:nvSpPr>
          <p:cNvPr id="90" name="Google Shape;90;gb3e5da9f11_0_102"/>
          <p:cNvSpPr/>
          <p:nvPr/>
        </p:nvSpPr>
        <p:spPr>
          <a:xfrm>
            <a:off x="7024225" y="4443700"/>
            <a:ext cx="2020800" cy="57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2896-48E4-432B-AA02-4D60DB65D5AA}"/>
              </a:ext>
            </a:extLst>
          </p:cNvPr>
          <p:cNvSpPr>
            <a:spLocks noGrp="1"/>
          </p:cNvSpPr>
          <p:nvPr>
            <p:ph type="title"/>
          </p:nvPr>
        </p:nvSpPr>
        <p:spPr/>
        <p:txBody>
          <a:bodyPr/>
          <a:lstStyle/>
          <a:p>
            <a:r>
              <a:rPr lang="en-US" dirty="0"/>
              <a:t>A rose is still a rose ice-breaker</a:t>
            </a:r>
          </a:p>
        </p:txBody>
      </p:sp>
      <p:sp>
        <p:nvSpPr>
          <p:cNvPr id="3" name="Text Placeholder 2">
            <a:extLst>
              <a:ext uri="{FF2B5EF4-FFF2-40B4-BE49-F238E27FC236}">
                <a16:creationId xmlns:a16="http://schemas.microsoft.com/office/drawing/2014/main" id="{DE5E4E58-CC62-4B16-9723-126E07807D0E}"/>
              </a:ext>
            </a:extLst>
          </p:cNvPr>
          <p:cNvSpPr>
            <a:spLocks noGrp="1"/>
          </p:cNvSpPr>
          <p:nvPr>
            <p:ph type="body" idx="1"/>
          </p:nvPr>
        </p:nvSpPr>
        <p:spPr>
          <a:xfrm>
            <a:off x="311700" y="1152475"/>
            <a:ext cx="3613529" cy="3416400"/>
          </a:xfrm>
        </p:spPr>
        <p:txBody>
          <a:bodyPr/>
          <a:lstStyle/>
          <a:p>
            <a:pPr marL="76200" indent="0">
              <a:buNone/>
            </a:pPr>
            <a:r>
              <a:rPr lang="en-US" sz="2000" dirty="0"/>
              <a:t>For this introduction activity, look at the picture of the parts of a rose and in your groups, discuss why each part is important. Using that same picture of a rose, compare the parts to your classroom environment.</a:t>
            </a:r>
          </a:p>
          <a:p>
            <a:pPr marL="76200" indent="0">
              <a:buNone/>
            </a:pPr>
            <a:endParaRPr lang="en-US" dirty="0"/>
          </a:p>
        </p:txBody>
      </p:sp>
      <p:pic>
        <p:nvPicPr>
          <p:cNvPr id="5" name="Picture 4" descr="Diagram&#10;&#10;Description automatically generated">
            <a:extLst>
              <a:ext uri="{FF2B5EF4-FFF2-40B4-BE49-F238E27FC236}">
                <a16:creationId xmlns:a16="http://schemas.microsoft.com/office/drawing/2014/main" id="{0F450665-73A3-49EA-9043-88C703664CB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088781" y="1088729"/>
            <a:ext cx="1853426" cy="2966042"/>
          </a:xfrm>
          <a:prstGeom prst="rect">
            <a:avLst/>
          </a:prstGeom>
        </p:spPr>
      </p:pic>
      <p:sp>
        <p:nvSpPr>
          <p:cNvPr id="6" name="TextBox 5">
            <a:extLst>
              <a:ext uri="{FF2B5EF4-FFF2-40B4-BE49-F238E27FC236}">
                <a16:creationId xmlns:a16="http://schemas.microsoft.com/office/drawing/2014/main" id="{03E8C022-DD6D-43FF-88F0-A027305D18FC}"/>
              </a:ext>
            </a:extLst>
          </p:cNvPr>
          <p:cNvSpPr txBox="1"/>
          <p:nvPr/>
        </p:nvSpPr>
        <p:spPr>
          <a:xfrm>
            <a:off x="5314253" y="4774168"/>
            <a:ext cx="2381250" cy="369332"/>
          </a:xfrm>
          <a:prstGeom prst="rect">
            <a:avLst/>
          </a:prstGeom>
          <a:noFill/>
        </p:spPr>
        <p:txBody>
          <a:bodyPr wrap="square" rtlCol="0">
            <a:spAutoFit/>
          </a:bodyPr>
          <a:lstStyle/>
          <a:p>
            <a:r>
              <a:rPr lang="en-US" sz="900">
                <a:hlinkClick r:id="rId3" tooltip="http://scienceandenvironment1.blogspot.com/p/plants-and-animals-1st-year.html"/>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2275476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F1094-65DF-4712-BAED-72E5B3A7EC9E}"/>
              </a:ext>
            </a:extLst>
          </p:cNvPr>
          <p:cNvSpPr>
            <a:spLocks noGrp="1"/>
          </p:cNvSpPr>
          <p:nvPr>
            <p:ph type="title"/>
          </p:nvPr>
        </p:nvSpPr>
        <p:spPr>
          <a:xfrm>
            <a:off x="265500" y="0"/>
            <a:ext cx="4045200" cy="1482300"/>
          </a:xfrm>
        </p:spPr>
        <p:txBody>
          <a:bodyPr/>
          <a:lstStyle/>
          <a:p>
            <a:pPr algn="r"/>
            <a:r>
              <a:rPr lang="en-US" dirty="0"/>
              <a:t>Objectives</a:t>
            </a:r>
            <a:br>
              <a:rPr lang="en-US" dirty="0"/>
            </a:br>
            <a:endParaRPr lang="en-US" dirty="0"/>
          </a:p>
        </p:txBody>
      </p:sp>
      <p:sp>
        <p:nvSpPr>
          <p:cNvPr id="4" name="Text Placeholder 3">
            <a:extLst>
              <a:ext uri="{FF2B5EF4-FFF2-40B4-BE49-F238E27FC236}">
                <a16:creationId xmlns:a16="http://schemas.microsoft.com/office/drawing/2014/main" id="{7F1300C6-EABC-4F21-9334-D558E98FBF54}"/>
              </a:ext>
            </a:extLst>
          </p:cNvPr>
          <p:cNvSpPr>
            <a:spLocks noGrp="1"/>
          </p:cNvSpPr>
          <p:nvPr>
            <p:ph type="body" idx="2"/>
          </p:nvPr>
        </p:nvSpPr>
        <p:spPr>
          <a:xfrm>
            <a:off x="4939500" y="0"/>
            <a:ext cx="3837000" cy="4419175"/>
          </a:xfrm>
        </p:spPr>
        <p:txBody>
          <a:bodyPr/>
          <a:lstStyle/>
          <a:p>
            <a:r>
              <a:rPr lang="en-US" sz="1400" dirty="0"/>
              <a:t>To briefly discuss self-reflection and why it is important in this setting</a:t>
            </a:r>
          </a:p>
          <a:p>
            <a:r>
              <a:rPr lang="en-US" sz="1400" dirty="0"/>
              <a:t>To examine what it means to have powerful interactions</a:t>
            </a:r>
          </a:p>
          <a:p>
            <a:r>
              <a:rPr lang="en-US" sz="1400" dirty="0"/>
              <a:t>To explore a Circle Time setting</a:t>
            </a:r>
          </a:p>
          <a:p>
            <a:r>
              <a:rPr lang="en-US" sz="1400" dirty="0"/>
              <a:t>To discuss what Center Time can look like</a:t>
            </a:r>
          </a:p>
          <a:p>
            <a:r>
              <a:rPr lang="en-US" sz="1400" dirty="0"/>
              <a:t>To review the importance of observations, documentation, and assessment</a:t>
            </a:r>
          </a:p>
          <a:p>
            <a:r>
              <a:rPr lang="en-US" sz="1400" dirty="0"/>
              <a:t>To develop ideas for “down time’ in your classrooms</a:t>
            </a:r>
          </a:p>
          <a:p>
            <a:r>
              <a:rPr lang="en-US" sz="2400" dirty="0"/>
              <a:t>To HAVE FUN!!!</a:t>
            </a:r>
            <a:endParaRPr lang="en-US" dirty="0"/>
          </a:p>
        </p:txBody>
      </p:sp>
      <p:pic>
        <p:nvPicPr>
          <p:cNvPr id="5" name="Picture 4">
            <a:extLst>
              <a:ext uri="{FF2B5EF4-FFF2-40B4-BE49-F238E27FC236}">
                <a16:creationId xmlns:a16="http://schemas.microsoft.com/office/drawing/2014/main" id="{D1C7409D-2D30-4787-B9D1-4BDADBA98042}"/>
              </a:ext>
            </a:extLst>
          </p:cNvPr>
          <p:cNvPicPr>
            <a:picLocks noChangeAspect="1"/>
          </p:cNvPicPr>
          <p:nvPr/>
        </p:nvPicPr>
        <p:blipFill>
          <a:blip r:embed="rId2"/>
          <a:stretch>
            <a:fillRect/>
          </a:stretch>
        </p:blipFill>
        <p:spPr>
          <a:xfrm>
            <a:off x="1162069" y="741150"/>
            <a:ext cx="3409931" cy="3394442"/>
          </a:xfrm>
          <a:prstGeom prst="rect">
            <a:avLst/>
          </a:prstGeom>
        </p:spPr>
      </p:pic>
    </p:spTree>
    <p:extLst>
      <p:ext uri="{BB962C8B-B14F-4D97-AF65-F5344CB8AC3E}">
        <p14:creationId xmlns:p14="http://schemas.microsoft.com/office/powerpoint/2010/main" val="4011670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2B60B-277B-496C-A1BD-D78E2280890A}"/>
              </a:ext>
            </a:extLst>
          </p:cNvPr>
          <p:cNvSpPr>
            <a:spLocks noGrp="1"/>
          </p:cNvSpPr>
          <p:nvPr>
            <p:ph type="title"/>
          </p:nvPr>
        </p:nvSpPr>
        <p:spPr/>
        <p:txBody>
          <a:bodyPr/>
          <a:lstStyle/>
          <a:p>
            <a:r>
              <a:rPr lang="en-US" b="1" dirty="0"/>
              <a:t>Nurture</a:t>
            </a:r>
            <a:endParaRPr lang="en-US" dirty="0"/>
          </a:p>
        </p:txBody>
      </p:sp>
      <p:sp>
        <p:nvSpPr>
          <p:cNvPr id="3" name="Text Placeholder 2">
            <a:extLst>
              <a:ext uri="{FF2B5EF4-FFF2-40B4-BE49-F238E27FC236}">
                <a16:creationId xmlns:a16="http://schemas.microsoft.com/office/drawing/2014/main" id="{2BDB6437-85FF-4DE3-B8EB-33E137A9F575}"/>
              </a:ext>
            </a:extLst>
          </p:cNvPr>
          <p:cNvSpPr>
            <a:spLocks noGrp="1"/>
          </p:cNvSpPr>
          <p:nvPr>
            <p:ph type="body" idx="1"/>
          </p:nvPr>
        </p:nvSpPr>
        <p:spPr/>
        <p:txBody>
          <a:bodyPr/>
          <a:lstStyle/>
          <a:p>
            <a:pPr marL="139700" indent="0" algn="ctr">
              <a:buNone/>
            </a:pPr>
            <a:r>
              <a:rPr lang="en-US" sz="1400" dirty="0"/>
              <a:t>“</a:t>
            </a:r>
            <a:r>
              <a:rPr lang="en-US" sz="1400" i="1" dirty="0"/>
              <a:t>Children are all beautiful. Their differences come from genetics and the situations to which they are exposed, socially, emotionally, and cognitively. As they grow and develop, that exposure becomes the ground that nurtures or depletes them. It is vital to nurture children appropriately from infancy.</a:t>
            </a:r>
            <a:r>
              <a:rPr lang="en-US" sz="1400" dirty="0"/>
              <a:t>” – </a:t>
            </a:r>
          </a:p>
          <a:p>
            <a:pPr marL="139700" indent="0" algn="ctr">
              <a:buNone/>
            </a:pPr>
            <a:r>
              <a:rPr lang="en-US" sz="1400" dirty="0"/>
              <a:t>Dr. Mattie Solomon</a:t>
            </a:r>
          </a:p>
          <a:p>
            <a:pPr marL="139700" indent="0">
              <a:buNone/>
            </a:pPr>
            <a:endParaRPr lang="en-US" dirty="0"/>
          </a:p>
        </p:txBody>
      </p:sp>
      <p:pic>
        <p:nvPicPr>
          <p:cNvPr id="5" name="Picture 4">
            <a:extLst>
              <a:ext uri="{FF2B5EF4-FFF2-40B4-BE49-F238E27FC236}">
                <a16:creationId xmlns:a16="http://schemas.microsoft.com/office/drawing/2014/main" id="{A8D2E410-0229-4446-8421-4ECF9568BF4D}"/>
              </a:ext>
            </a:extLst>
          </p:cNvPr>
          <p:cNvPicPr>
            <a:picLocks noChangeAspect="1"/>
          </p:cNvPicPr>
          <p:nvPr/>
        </p:nvPicPr>
        <p:blipFill>
          <a:blip r:embed="rId2"/>
          <a:stretch>
            <a:fillRect/>
          </a:stretch>
        </p:blipFill>
        <p:spPr>
          <a:xfrm>
            <a:off x="4572000" y="58720"/>
            <a:ext cx="3857857" cy="4111083"/>
          </a:xfrm>
          <a:prstGeom prst="rect">
            <a:avLst/>
          </a:prstGeom>
        </p:spPr>
      </p:pic>
    </p:spTree>
    <p:extLst>
      <p:ext uri="{BB962C8B-B14F-4D97-AF65-F5344CB8AC3E}">
        <p14:creationId xmlns:p14="http://schemas.microsoft.com/office/powerpoint/2010/main" val="2586967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5EFD0-2F29-464E-B9C7-06679C474028}"/>
              </a:ext>
            </a:extLst>
          </p:cNvPr>
          <p:cNvSpPr>
            <a:spLocks noGrp="1"/>
          </p:cNvSpPr>
          <p:nvPr>
            <p:ph type="title"/>
          </p:nvPr>
        </p:nvSpPr>
        <p:spPr>
          <a:xfrm>
            <a:off x="311700" y="125357"/>
            <a:ext cx="8520600" cy="572700"/>
          </a:xfrm>
        </p:spPr>
        <p:txBody>
          <a:bodyPr/>
          <a:lstStyle/>
          <a:p>
            <a:r>
              <a:rPr lang="en-US" dirty="0"/>
              <a:t>What is self-reflection?</a:t>
            </a:r>
            <a:br>
              <a:rPr lang="en-US" dirty="0"/>
            </a:br>
            <a:endParaRPr lang="en-US" dirty="0"/>
          </a:p>
        </p:txBody>
      </p:sp>
      <p:sp>
        <p:nvSpPr>
          <p:cNvPr id="3" name="Text Placeholder 2">
            <a:extLst>
              <a:ext uri="{FF2B5EF4-FFF2-40B4-BE49-F238E27FC236}">
                <a16:creationId xmlns:a16="http://schemas.microsoft.com/office/drawing/2014/main" id="{1A19B850-C1B2-41BD-9298-D24F69637121}"/>
              </a:ext>
            </a:extLst>
          </p:cNvPr>
          <p:cNvSpPr>
            <a:spLocks noGrp="1"/>
          </p:cNvSpPr>
          <p:nvPr>
            <p:ph type="body" idx="1"/>
          </p:nvPr>
        </p:nvSpPr>
        <p:spPr>
          <a:xfrm>
            <a:off x="311700" y="698056"/>
            <a:ext cx="3999900" cy="3353553"/>
          </a:xfrm>
        </p:spPr>
        <p:txBody>
          <a:bodyPr/>
          <a:lstStyle/>
          <a:p>
            <a:pPr marL="0" indent="0">
              <a:buNone/>
            </a:pPr>
            <a:r>
              <a:rPr lang="en-US" sz="1400" dirty="0"/>
              <a:t>Self-reflection – also called introspection – is a means to observe and analyze oneself in order to grow as a person.</a:t>
            </a:r>
          </a:p>
          <a:p>
            <a:pPr marL="0" indent="0">
              <a:buNone/>
            </a:pPr>
            <a:endParaRPr lang="en-US" sz="1400" dirty="0"/>
          </a:p>
          <a:p>
            <a:r>
              <a:rPr lang="en-US" sz="1400" dirty="0"/>
              <a:t>Examine your beliefs</a:t>
            </a:r>
          </a:p>
          <a:p>
            <a:r>
              <a:rPr lang="en-US" sz="1400" dirty="0"/>
              <a:t>Reflect on your values</a:t>
            </a:r>
          </a:p>
          <a:p>
            <a:r>
              <a:rPr lang="en-US" sz="1400" dirty="0"/>
              <a:t>Steer away from biases</a:t>
            </a:r>
          </a:p>
          <a:p>
            <a:r>
              <a:rPr lang="en-US" sz="1400" dirty="0"/>
              <a:t>Refrain from stereotypes</a:t>
            </a:r>
          </a:p>
          <a:p>
            <a:r>
              <a:rPr lang="en-US" sz="1400" dirty="0"/>
              <a:t>Do the “right” thing</a:t>
            </a:r>
          </a:p>
          <a:p>
            <a:pPr marL="0" indent="0">
              <a:buNone/>
            </a:pPr>
            <a:endParaRPr lang="en-US" sz="1400" dirty="0"/>
          </a:p>
          <a:p>
            <a:pPr marL="0" indent="0">
              <a:buNone/>
            </a:pPr>
            <a:r>
              <a:rPr lang="en-US" sz="1100" dirty="0"/>
              <a:t>“</a:t>
            </a:r>
            <a:r>
              <a:rPr lang="en-US" sz="1100" i="1" dirty="0"/>
              <a:t>The journey into self-love and self-acceptance must begin with self-examination. Until you take the journey of self-reflection, it is almost impossible to grow or learn in life</a:t>
            </a:r>
            <a:r>
              <a:rPr lang="en-US" sz="1100" dirty="0"/>
              <a:t>.”</a:t>
            </a:r>
            <a:r>
              <a:rPr lang="en-US" sz="1100" i="1" dirty="0"/>
              <a:t>– </a:t>
            </a:r>
            <a:r>
              <a:rPr lang="en-US" sz="1100" dirty="0"/>
              <a:t>Iyanla Vanzant</a:t>
            </a:r>
          </a:p>
          <a:p>
            <a:pPr marL="139700" indent="0">
              <a:buNone/>
            </a:pPr>
            <a:endParaRPr lang="en-US" dirty="0"/>
          </a:p>
        </p:txBody>
      </p:sp>
      <p:pic>
        <p:nvPicPr>
          <p:cNvPr id="5" name="Picture 4">
            <a:extLst>
              <a:ext uri="{FF2B5EF4-FFF2-40B4-BE49-F238E27FC236}">
                <a16:creationId xmlns:a16="http://schemas.microsoft.com/office/drawing/2014/main" id="{660BF889-B2D8-4C80-A5FF-43444B081BA2}"/>
              </a:ext>
            </a:extLst>
          </p:cNvPr>
          <p:cNvPicPr>
            <a:picLocks noChangeAspect="1"/>
          </p:cNvPicPr>
          <p:nvPr/>
        </p:nvPicPr>
        <p:blipFill>
          <a:blip r:embed="rId2"/>
          <a:stretch>
            <a:fillRect/>
          </a:stretch>
        </p:blipFill>
        <p:spPr>
          <a:xfrm>
            <a:off x="4832402" y="122631"/>
            <a:ext cx="3905979" cy="3988452"/>
          </a:xfrm>
          <a:prstGeom prst="rect">
            <a:avLst/>
          </a:prstGeom>
        </p:spPr>
      </p:pic>
    </p:spTree>
    <p:extLst>
      <p:ext uri="{BB962C8B-B14F-4D97-AF65-F5344CB8AC3E}">
        <p14:creationId xmlns:p14="http://schemas.microsoft.com/office/powerpoint/2010/main" val="2029976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C6E74-807C-42D4-A3D6-7727B2A78F0F}"/>
              </a:ext>
            </a:extLst>
          </p:cNvPr>
          <p:cNvSpPr>
            <a:spLocks noGrp="1"/>
          </p:cNvSpPr>
          <p:nvPr>
            <p:ph type="title"/>
          </p:nvPr>
        </p:nvSpPr>
        <p:spPr>
          <a:xfrm>
            <a:off x="311700" y="0"/>
            <a:ext cx="3999900" cy="1164725"/>
          </a:xfrm>
        </p:spPr>
        <p:txBody>
          <a:bodyPr/>
          <a:lstStyle/>
          <a:p>
            <a:r>
              <a:rPr lang="en-US" b="1" dirty="0"/>
              <a:t>Key Elements of a Ritual</a:t>
            </a:r>
            <a:endParaRPr lang="en-US" dirty="0"/>
          </a:p>
        </p:txBody>
      </p:sp>
      <p:sp>
        <p:nvSpPr>
          <p:cNvPr id="3" name="Text Placeholder 2">
            <a:extLst>
              <a:ext uri="{FF2B5EF4-FFF2-40B4-BE49-F238E27FC236}">
                <a16:creationId xmlns:a16="http://schemas.microsoft.com/office/drawing/2014/main" id="{F30A680A-63F5-4CA4-96FF-24BC65560EF8}"/>
              </a:ext>
            </a:extLst>
          </p:cNvPr>
          <p:cNvSpPr>
            <a:spLocks noGrp="1"/>
          </p:cNvSpPr>
          <p:nvPr>
            <p:ph type="body" idx="1"/>
          </p:nvPr>
        </p:nvSpPr>
        <p:spPr>
          <a:xfrm>
            <a:off x="311700" y="1263987"/>
            <a:ext cx="3999900" cy="2826300"/>
          </a:xfrm>
        </p:spPr>
        <p:txBody>
          <a:body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Intentionality</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Individualization</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Tools and techniques</a:t>
            </a:r>
          </a:p>
          <a:p>
            <a:endParaRPr lang="en-US" dirty="0"/>
          </a:p>
        </p:txBody>
      </p:sp>
      <p:sp>
        <p:nvSpPr>
          <p:cNvPr id="4" name="Text Placeholder 3">
            <a:extLst>
              <a:ext uri="{FF2B5EF4-FFF2-40B4-BE49-F238E27FC236}">
                <a16:creationId xmlns:a16="http://schemas.microsoft.com/office/drawing/2014/main" id="{14FBEF9A-1428-4B38-B06C-4317BC6B83AC}"/>
              </a:ext>
            </a:extLst>
          </p:cNvPr>
          <p:cNvSpPr>
            <a:spLocks noGrp="1"/>
          </p:cNvSpPr>
          <p:nvPr>
            <p:ph type="body" idx="2"/>
          </p:nvPr>
        </p:nvSpPr>
        <p:spPr>
          <a:xfrm>
            <a:off x="4832400" y="0"/>
            <a:ext cx="3999900" cy="4207727"/>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Intentionality-What do you want to achieve by creating a ritual?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Individualization-When rituals have special meaning to the people involved, they are effective for that person or group.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Tools and Techniques-Young children learn best when they are involved in active, hands-on experiences that engage their senses and are repeated over time.</a:t>
            </a:r>
          </a:p>
          <a:p>
            <a:pPr marL="139700" indent="0">
              <a:buNone/>
            </a:pPr>
            <a:endParaRPr lang="en-US" dirty="0"/>
          </a:p>
        </p:txBody>
      </p:sp>
    </p:spTree>
    <p:extLst>
      <p:ext uri="{BB962C8B-B14F-4D97-AF65-F5344CB8AC3E}">
        <p14:creationId xmlns:p14="http://schemas.microsoft.com/office/powerpoint/2010/main" val="3272865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A9708-6C75-4A4F-9B83-76796B751B55}"/>
              </a:ext>
            </a:extLst>
          </p:cNvPr>
          <p:cNvSpPr>
            <a:spLocks noGrp="1"/>
          </p:cNvSpPr>
          <p:nvPr>
            <p:ph type="ctrTitle"/>
          </p:nvPr>
        </p:nvSpPr>
        <p:spPr>
          <a:xfrm>
            <a:off x="1147278" y="1409475"/>
            <a:ext cx="3169500" cy="644700"/>
          </a:xfrm>
        </p:spPr>
        <p:txBody>
          <a:bodyPr/>
          <a:lstStyle/>
          <a:p>
            <a:r>
              <a:rPr lang="en-US" dirty="0"/>
              <a:t>How to begin creating rituals</a:t>
            </a:r>
            <a:br>
              <a:rPr lang="en-US" dirty="0"/>
            </a:br>
            <a:endParaRPr lang="en-US" dirty="0"/>
          </a:p>
        </p:txBody>
      </p:sp>
      <p:sp>
        <p:nvSpPr>
          <p:cNvPr id="3" name="Subtitle 2">
            <a:extLst>
              <a:ext uri="{FF2B5EF4-FFF2-40B4-BE49-F238E27FC236}">
                <a16:creationId xmlns:a16="http://schemas.microsoft.com/office/drawing/2014/main" id="{83C73E9A-4350-4668-BC85-0B515226998C}"/>
              </a:ext>
            </a:extLst>
          </p:cNvPr>
          <p:cNvSpPr>
            <a:spLocks noGrp="1"/>
          </p:cNvSpPr>
          <p:nvPr>
            <p:ph type="subTitle" idx="1"/>
          </p:nvPr>
        </p:nvSpPr>
        <p:spPr>
          <a:xfrm>
            <a:off x="1147278" y="1717288"/>
            <a:ext cx="3101400" cy="2245111"/>
          </a:xfrm>
        </p:spPr>
        <p:txBody>
          <a:body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Classroom identity</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Hello and welcome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Snacks and meals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Transitions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Naptime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End of the day and good-bye</a:t>
            </a:r>
          </a:p>
          <a:p>
            <a:endParaRPr lang="en-US" dirty="0"/>
          </a:p>
        </p:txBody>
      </p:sp>
      <p:sp>
        <p:nvSpPr>
          <p:cNvPr id="4" name="Title 3">
            <a:extLst>
              <a:ext uri="{FF2B5EF4-FFF2-40B4-BE49-F238E27FC236}">
                <a16:creationId xmlns:a16="http://schemas.microsoft.com/office/drawing/2014/main" id="{C634C8A9-83AF-4C89-B021-42E38861AEAE}"/>
              </a:ext>
            </a:extLst>
          </p:cNvPr>
          <p:cNvSpPr>
            <a:spLocks noGrp="1"/>
          </p:cNvSpPr>
          <p:nvPr>
            <p:ph type="ctrTitle" idx="2"/>
          </p:nvPr>
        </p:nvSpPr>
        <p:spPr>
          <a:xfrm>
            <a:off x="4784328" y="1409475"/>
            <a:ext cx="3169500" cy="644700"/>
          </a:xfrm>
        </p:spPr>
        <p:txBody>
          <a:bodyPr/>
          <a:lstStyle/>
          <a:p>
            <a:r>
              <a:rPr lang="en-US" dirty="0"/>
              <a:t>Rituals for challenging times</a:t>
            </a:r>
            <a:br>
              <a:rPr lang="en-US" dirty="0"/>
            </a:br>
            <a:endParaRPr lang="en-US" dirty="0"/>
          </a:p>
        </p:txBody>
      </p:sp>
      <p:sp>
        <p:nvSpPr>
          <p:cNvPr id="5" name="Subtitle 4">
            <a:extLst>
              <a:ext uri="{FF2B5EF4-FFF2-40B4-BE49-F238E27FC236}">
                <a16:creationId xmlns:a16="http://schemas.microsoft.com/office/drawing/2014/main" id="{9F55A88D-FEAB-480C-93F5-3625882B1213}"/>
              </a:ext>
            </a:extLst>
          </p:cNvPr>
          <p:cNvSpPr>
            <a:spLocks noGrp="1"/>
          </p:cNvSpPr>
          <p:nvPr>
            <p:ph type="subTitle" idx="3"/>
          </p:nvPr>
        </p:nvSpPr>
        <p:spPr>
          <a:xfrm>
            <a:off x="4852428" y="1717288"/>
            <a:ext cx="3101400" cy="2245111"/>
          </a:xfrm>
        </p:spPr>
        <p:txBody>
          <a:body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Grumpy duster</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Puppet pals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Comfy corner</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Feel better friend</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Special classroom jobs</a:t>
            </a:r>
          </a:p>
          <a:p>
            <a:endParaRPr lang="en-US" dirty="0"/>
          </a:p>
        </p:txBody>
      </p:sp>
      <p:sp>
        <p:nvSpPr>
          <p:cNvPr id="6" name="Title 5">
            <a:extLst>
              <a:ext uri="{FF2B5EF4-FFF2-40B4-BE49-F238E27FC236}">
                <a16:creationId xmlns:a16="http://schemas.microsoft.com/office/drawing/2014/main" id="{6BAABB01-7764-4947-AD27-A6D096800F5D}"/>
              </a:ext>
            </a:extLst>
          </p:cNvPr>
          <p:cNvSpPr>
            <a:spLocks noGrp="1"/>
          </p:cNvSpPr>
          <p:nvPr>
            <p:ph type="title" idx="4"/>
          </p:nvPr>
        </p:nvSpPr>
        <p:spPr/>
        <p:txBody>
          <a:bodyPr/>
          <a:lstStyle/>
          <a:p>
            <a:r>
              <a:rPr lang="en-US" dirty="0"/>
              <a:t>Key elements of a ritual cont’d</a:t>
            </a:r>
          </a:p>
        </p:txBody>
      </p:sp>
      <p:pic>
        <p:nvPicPr>
          <p:cNvPr id="7" name="Picture 6">
            <a:extLst>
              <a:ext uri="{FF2B5EF4-FFF2-40B4-BE49-F238E27FC236}">
                <a16:creationId xmlns:a16="http://schemas.microsoft.com/office/drawing/2014/main" id="{6B0C49AB-F5D1-4B83-99E3-3E1711432E32}"/>
              </a:ext>
            </a:extLst>
          </p:cNvPr>
          <p:cNvPicPr>
            <a:picLocks noChangeAspect="1"/>
          </p:cNvPicPr>
          <p:nvPr/>
        </p:nvPicPr>
        <p:blipFill>
          <a:blip r:embed="rId2"/>
          <a:stretch>
            <a:fillRect/>
          </a:stretch>
        </p:blipFill>
        <p:spPr>
          <a:xfrm>
            <a:off x="577675" y="1261604"/>
            <a:ext cx="603556" cy="603556"/>
          </a:xfrm>
          <a:prstGeom prst="rect">
            <a:avLst/>
          </a:prstGeom>
        </p:spPr>
      </p:pic>
      <p:pic>
        <p:nvPicPr>
          <p:cNvPr id="8" name="Picture 7">
            <a:extLst>
              <a:ext uri="{FF2B5EF4-FFF2-40B4-BE49-F238E27FC236}">
                <a16:creationId xmlns:a16="http://schemas.microsoft.com/office/drawing/2014/main" id="{FBE54616-DCF2-458F-91AF-E57056B3F231}"/>
              </a:ext>
            </a:extLst>
          </p:cNvPr>
          <p:cNvPicPr>
            <a:picLocks noChangeAspect="1"/>
          </p:cNvPicPr>
          <p:nvPr/>
        </p:nvPicPr>
        <p:blipFill>
          <a:blip r:embed="rId3"/>
          <a:stretch>
            <a:fillRect/>
          </a:stretch>
        </p:blipFill>
        <p:spPr>
          <a:xfrm>
            <a:off x="7947925" y="1288319"/>
            <a:ext cx="609653" cy="603556"/>
          </a:xfrm>
          <a:prstGeom prst="rect">
            <a:avLst/>
          </a:prstGeom>
        </p:spPr>
      </p:pic>
    </p:spTree>
    <p:extLst>
      <p:ext uri="{BB962C8B-B14F-4D97-AF65-F5344CB8AC3E}">
        <p14:creationId xmlns:p14="http://schemas.microsoft.com/office/powerpoint/2010/main" val="2547710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F4C1-4CD5-40E7-962A-04F83B32A3C6}"/>
              </a:ext>
            </a:extLst>
          </p:cNvPr>
          <p:cNvSpPr>
            <a:spLocks noGrp="1"/>
          </p:cNvSpPr>
          <p:nvPr>
            <p:ph type="title"/>
          </p:nvPr>
        </p:nvSpPr>
        <p:spPr/>
        <p:txBody>
          <a:bodyPr/>
          <a:lstStyle/>
          <a:p>
            <a:r>
              <a:rPr lang="en-US" dirty="0"/>
              <a:t>Resilience is important</a:t>
            </a:r>
          </a:p>
        </p:txBody>
      </p:sp>
      <p:sp>
        <p:nvSpPr>
          <p:cNvPr id="3" name="Text Placeholder 2">
            <a:extLst>
              <a:ext uri="{FF2B5EF4-FFF2-40B4-BE49-F238E27FC236}">
                <a16:creationId xmlns:a16="http://schemas.microsoft.com/office/drawing/2014/main" id="{062987B5-AC5A-4C32-A00F-DBDA2EC12395}"/>
              </a:ext>
            </a:extLst>
          </p:cNvPr>
          <p:cNvSpPr>
            <a:spLocks noGrp="1"/>
          </p:cNvSpPr>
          <p:nvPr>
            <p:ph type="body" idx="1"/>
          </p:nvPr>
        </p:nvSpPr>
        <p:spPr/>
        <p:txBody>
          <a:bodyPr/>
          <a:lstStyle/>
          <a:p>
            <a:pPr marL="76200" indent="0" algn="ctr">
              <a:buNone/>
            </a:pPr>
            <a:r>
              <a:rPr lang="en-US" dirty="0"/>
              <a:t>“</a:t>
            </a:r>
            <a:r>
              <a:rPr lang="en-US" i="1" dirty="0"/>
              <a:t>Blossoms and flowers are resilient; they stand out there in the wind, in the rain, in the snow, in sunshine-day and night-unperturbed, undiminished. They are resilient because they are flexible and fragrant, pliable and pleasant, supple and soft, tender and tolerant, gentle, adaptable and light</a:t>
            </a:r>
            <a:r>
              <a:rPr lang="en-US" dirty="0"/>
              <a:t>.” – Resurgence &amp; Ecologist Magazine (2009)</a:t>
            </a:r>
          </a:p>
          <a:p>
            <a:pPr marL="76200" indent="0">
              <a:buNone/>
            </a:pPr>
            <a:endParaRPr lang="en-US" dirty="0"/>
          </a:p>
        </p:txBody>
      </p:sp>
    </p:spTree>
    <p:extLst>
      <p:ext uri="{BB962C8B-B14F-4D97-AF65-F5344CB8AC3E}">
        <p14:creationId xmlns:p14="http://schemas.microsoft.com/office/powerpoint/2010/main" val="1316162846"/>
      </p:ext>
    </p:extLst>
  </p:cSld>
  <p:clrMapOvr>
    <a:masterClrMapping/>
  </p:clrMapOvr>
</p:sld>
</file>

<file path=ppt/theme/theme1.xml><?xml version="1.0" encoding="utf-8"?>
<a:theme xmlns:a="http://schemas.openxmlformats.org/drawingml/2006/main" name="Simple Light">
  <a:themeElements>
    <a:clrScheme name="Simple Light">
      <a:dk1>
        <a:srgbClr val="001733"/>
      </a:dk1>
      <a:lt1>
        <a:srgbClr val="FFFFFF"/>
      </a:lt1>
      <a:dk2>
        <a:srgbClr val="001733"/>
      </a:dk2>
      <a:lt2>
        <a:srgbClr val="EEEEEE"/>
      </a:lt2>
      <a:accent1>
        <a:srgbClr val="169444"/>
      </a:accent1>
      <a:accent2>
        <a:srgbClr val="FF8F01"/>
      </a:accent2>
      <a:accent3>
        <a:srgbClr val="ABD81A"/>
      </a:accent3>
      <a:accent4>
        <a:srgbClr val="C6121E"/>
      </a:accent4>
      <a:accent5>
        <a:srgbClr val="167A91"/>
      </a:accent5>
      <a:accent6>
        <a:srgbClr val="000000"/>
      </a:accent6>
      <a:hlink>
        <a:srgbClr val="00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1485</Words>
  <Application>Microsoft Office PowerPoint</Application>
  <PresentationFormat>On-screen Show (16:9)</PresentationFormat>
  <Paragraphs>141</Paragraphs>
  <Slides>19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Roboto</vt:lpstr>
      <vt:lpstr>Arial</vt:lpstr>
      <vt:lpstr>Calibri</vt:lpstr>
      <vt:lpstr>Arvo</vt:lpstr>
      <vt:lpstr>Corbel</vt:lpstr>
      <vt:lpstr>Simple Light</vt:lpstr>
      <vt:lpstr>PowerPoint Presentation</vt:lpstr>
      <vt:lpstr>PowerPoint Presentation</vt:lpstr>
      <vt:lpstr>A rose is still a rose ice-breaker</vt:lpstr>
      <vt:lpstr>Objectives </vt:lpstr>
      <vt:lpstr>Nurture</vt:lpstr>
      <vt:lpstr>What is self-reflection? </vt:lpstr>
      <vt:lpstr>Key Elements of a Ritual</vt:lpstr>
      <vt:lpstr>How to begin creating rituals </vt:lpstr>
      <vt:lpstr>Resilience is important</vt:lpstr>
      <vt:lpstr>How do you turn an everyday interaction into a powerful interaction</vt:lpstr>
      <vt:lpstr>Benefits to you</vt:lpstr>
      <vt:lpstr>Circle time and center time</vt:lpstr>
      <vt:lpstr>Observation and assessment</vt:lpstr>
      <vt:lpstr>“Down-time” activity</vt:lpstr>
      <vt:lpstr>Nurturing the parent connection</vt:lpstr>
      <vt:lpstr>In closing…</vt:lpstr>
      <vt:lpstr>References</vt:lpstr>
      <vt:lpstr>PowerPoint Presentation</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Martie Hoofer</cp:lastModifiedBy>
  <cp:revision>9</cp:revision>
  <dcterms:modified xsi:type="dcterms:W3CDTF">2022-04-06T12:43:24Z</dcterms:modified>
</cp:coreProperties>
</file>