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
      <p:font typeface="Arv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vo-regular.fntdata"/><Relationship Id="rId25" Type="http://schemas.openxmlformats.org/officeDocument/2006/relationships/font" Target="fonts/Roboto-boldItalic.fntdata"/><Relationship Id="rId28" Type="http://schemas.openxmlformats.org/officeDocument/2006/relationships/font" Target="fonts/Arvo-italic.fntdata"/><Relationship Id="rId27" Type="http://schemas.openxmlformats.org/officeDocument/2006/relationships/font" Target="fonts/Arv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vo-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f9b43e6ba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f9b43e6ba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f9b43e6ba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f9b43e6ba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f9b43e6ba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f9b43e6ba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f9b43e6ba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f9b43e6ba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f9b43e6ba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f9b43e6ba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9f39ddc1a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9f39ddc1a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d9d7770e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d9d7770e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this the last slide in your presentation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3e5da9f1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b3e5da9f1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Hello and welcome to our session, TITLE OF THE SESSION. I am NAME, TITLE, ORG. Thank you for joining me/us at Keep Indiana Learning.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Before we get started, a few quick notes about this ON24 platform.  You can resize, move, and minimize all the windows on the screen to best suit your learning style.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When I share my screen to demonstrate a tool or resource, you may want to maximize this video window. Click the four arrows at the top of this window to go to full screen, and click the escape button on your keyboard to exit full screen. If you are watching this on a mobile device or tablet, you can pinch and zoom to increase the size.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rgbClr val="001733"/>
                </a:solidFill>
                <a:latin typeface="Roboto"/>
                <a:ea typeface="Roboto"/>
                <a:cs typeface="Roboto"/>
                <a:sym typeface="Roboto"/>
              </a:rPr>
              <a:t>The slides and resources mentioned in the session can be accessed in the Related Content box. If you do not see the Related Content box, you can click on the checklist icon from the toolbar. Feel free to pause the video as needed.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You can ask questions throughout the session using the Q&amp;A tool from the toolbar. If this is an On Demand session, those questions will be sent to me via email and I will respond back to you at the email you used for registration.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rgbClr val="001733"/>
                </a:solidFill>
                <a:latin typeface="Roboto"/>
                <a:ea typeface="Roboto"/>
                <a:cs typeface="Roboto"/>
                <a:sym typeface="Roboto"/>
              </a:rPr>
              <a:t>If you would like to share this session with a colleague, please click the share button in the toolbar. At the end of this session you will be prompted to complete a short survey. You can also access the survey at anytime by clicking on the hand/survey icon in the toolbar.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rgbClr val="001733"/>
                </a:solidFill>
                <a:latin typeface="Roboto"/>
                <a:ea typeface="Roboto"/>
                <a:cs typeface="Roboto"/>
                <a:sym typeface="Roboto"/>
              </a:rPr>
              <a:t>PGPS are available after you have watched 85% of this session. Click on the certificate icon in the toolbar to download your PGPs.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Let’s get started!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53e1a44b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3e1a44b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a604d767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a604d767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604d767c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a604d767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604d767c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604d767c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a604d767c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a604d767c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f9b43e6ba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f9b43e6ba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ep Indiana Learning Title Slide" type="secHead">
  <p:cSld name="SECTION_HEADER">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ESC Text Slide" type="tx">
  <p:cSld name="TITLE_AND_BODY">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Char char="●"/>
              <a:defRPr/>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5" name="Google Shape;15;p3"/>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s">
  <p:cSld name="TITLE_AND_BODY_3">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4"/>
          <p:cNvSpPr/>
          <p:nvPr/>
        </p:nvSpPr>
        <p:spPr>
          <a:xfrm>
            <a:off x="406950" y="352200"/>
            <a:ext cx="8330100" cy="37302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 name="Google Shape;18;p4"/>
          <p:cNvCxnSpPr/>
          <p:nvPr/>
        </p:nvCxnSpPr>
        <p:spPr>
          <a:xfrm>
            <a:off x="4550550" y="1789025"/>
            <a:ext cx="0" cy="1927500"/>
          </a:xfrm>
          <a:prstGeom prst="straightConnector1">
            <a:avLst/>
          </a:prstGeom>
          <a:noFill/>
          <a:ln cap="flat" cmpd="sng" w="38100">
            <a:solidFill>
              <a:schemeClr val="dk1"/>
            </a:solidFill>
            <a:prstDash val="solid"/>
            <a:round/>
            <a:headEnd len="med" w="med" type="none"/>
            <a:tailEnd len="med" w="med" type="none"/>
          </a:ln>
        </p:spPr>
      </p:cxnSp>
      <p:sp>
        <p:nvSpPr>
          <p:cNvPr id="19" name="Google Shape;19;p4"/>
          <p:cNvSpPr txBox="1"/>
          <p:nvPr>
            <p:ph idx="12" type="sldNum"/>
          </p:nvPr>
        </p:nvSpPr>
        <p:spPr>
          <a:xfrm>
            <a:off x="8524708" y="4663192"/>
            <a:ext cx="548700" cy="393600"/>
          </a:xfrm>
          <a:prstGeom prst="rect">
            <a:avLst/>
          </a:prstGeom>
        </p:spPr>
        <p:txBody>
          <a:bodyPr anchorCtr="0" anchor="ctr" bIns="91425" lIns="91425" spcFirstLastPara="1" rIns="91425" wrap="square" tIns="91425">
            <a:noAutofit/>
          </a:bodyPr>
          <a:lstStyle>
            <a:lvl1pPr lvl="0" rtl="0">
              <a:buNone/>
              <a:defRPr sz="1200">
                <a:solidFill>
                  <a:schemeClr val="lt2"/>
                </a:solidFill>
                <a:latin typeface="Arvo"/>
                <a:ea typeface="Arvo"/>
                <a:cs typeface="Arvo"/>
                <a:sym typeface="Arvo"/>
              </a:defRPr>
            </a:lvl1pPr>
            <a:lvl2pPr lvl="1" rtl="0">
              <a:buNone/>
              <a:defRPr sz="1200">
                <a:solidFill>
                  <a:schemeClr val="lt2"/>
                </a:solidFill>
                <a:latin typeface="Arvo"/>
                <a:ea typeface="Arvo"/>
                <a:cs typeface="Arvo"/>
                <a:sym typeface="Arvo"/>
              </a:defRPr>
            </a:lvl2pPr>
            <a:lvl3pPr lvl="2" rtl="0">
              <a:buNone/>
              <a:defRPr sz="1200">
                <a:solidFill>
                  <a:schemeClr val="lt2"/>
                </a:solidFill>
                <a:latin typeface="Arvo"/>
                <a:ea typeface="Arvo"/>
                <a:cs typeface="Arvo"/>
                <a:sym typeface="Arvo"/>
              </a:defRPr>
            </a:lvl3pPr>
            <a:lvl4pPr lvl="3" rtl="0">
              <a:buNone/>
              <a:defRPr sz="1200">
                <a:solidFill>
                  <a:schemeClr val="lt2"/>
                </a:solidFill>
                <a:latin typeface="Arvo"/>
                <a:ea typeface="Arvo"/>
                <a:cs typeface="Arvo"/>
                <a:sym typeface="Arvo"/>
              </a:defRPr>
            </a:lvl4pPr>
            <a:lvl5pPr lvl="4" rtl="0">
              <a:buNone/>
              <a:defRPr sz="1200">
                <a:solidFill>
                  <a:schemeClr val="lt2"/>
                </a:solidFill>
                <a:latin typeface="Arvo"/>
                <a:ea typeface="Arvo"/>
                <a:cs typeface="Arvo"/>
                <a:sym typeface="Arvo"/>
              </a:defRPr>
            </a:lvl5pPr>
            <a:lvl6pPr lvl="5" rtl="0">
              <a:buNone/>
              <a:defRPr sz="1200">
                <a:solidFill>
                  <a:schemeClr val="lt2"/>
                </a:solidFill>
                <a:latin typeface="Arvo"/>
                <a:ea typeface="Arvo"/>
                <a:cs typeface="Arvo"/>
                <a:sym typeface="Arvo"/>
              </a:defRPr>
            </a:lvl6pPr>
            <a:lvl7pPr lvl="6" rtl="0">
              <a:buNone/>
              <a:defRPr sz="1200">
                <a:solidFill>
                  <a:schemeClr val="lt2"/>
                </a:solidFill>
                <a:latin typeface="Arvo"/>
                <a:ea typeface="Arvo"/>
                <a:cs typeface="Arvo"/>
                <a:sym typeface="Arvo"/>
              </a:defRPr>
            </a:lvl7pPr>
            <a:lvl8pPr lvl="7" rtl="0">
              <a:buNone/>
              <a:defRPr sz="1200">
                <a:solidFill>
                  <a:schemeClr val="lt2"/>
                </a:solidFill>
                <a:latin typeface="Arvo"/>
                <a:ea typeface="Arvo"/>
                <a:cs typeface="Arvo"/>
                <a:sym typeface="Arvo"/>
              </a:defRPr>
            </a:lvl8pPr>
            <a:lvl9pPr lvl="8" rtl="0">
              <a:buNone/>
              <a:defRPr sz="1200">
                <a:solidFill>
                  <a:schemeClr val="lt2"/>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txBox="1"/>
          <p:nvPr>
            <p:ph type="ctrTitle"/>
          </p:nvPr>
        </p:nvSpPr>
        <p:spPr>
          <a:xfrm>
            <a:off x="1113228" y="1846275"/>
            <a:ext cx="3169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666666"/>
              </a:buClr>
              <a:buSzPts val="1800"/>
              <a:buNone/>
              <a:defRPr sz="1800">
                <a:solidFill>
                  <a:srgbClr val="666666"/>
                </a:solidFill>
              </a:defRPr>
            </a:lvl1pPr>
            <a:lvl2pPr lvl="1" rtl="0" algn="ctr">
              <a:spcBef>
                <a:spcPts val="0"/>
              </a:spcBef>
              <a:spcAft>
                <a:spcPts val="0"/>
              </a:spcAft>
              <a:buClr>
                <a:srgbClr val="666666"/>
              </a:buClr>
              <a:buSzPts val="1600"/>
              <a:buNone/>
              <a:defRPr sz="1600">
                <a:solidFill>
                  <a:srgbClr val="666666"/>
                </a:solidFill>
              </a:defRPr>
            </a:lvl2pPr>
            <a:lvl3pPr lvl="2" rtl="0" algn="ctr">
              <a:spcBef>
                <a:spcPts val="0"/>
              </a:spcBef>
              <a:spcAft>
                <a:spcPts val="0"/>
              </a:spcAft>
              <a:buClr>
                <a:srgbClr val="666666"/>
              </a:buClr>
              <a:buSzPts val="1600"/>
              <a:buNone/>
              <a:defRPr sz="1600">
                <a:solidFill>
                  <a:srgbClr val="666666"/>
                </a:solidFill>
              </a:defRPr>
            </a:lvl3pPr>
            <a:lvl4pPr lvl="3" rtl="0" algn="ctr">
              <a:spcBef>
                <a:spcPts val="0"/>
              </a:spcBef>
              <a:spcAft>
                <a:spcPts val="0"/>
              </a:spcAft>
              <a:buClr>
                <a:srgbClr val="666666"/>
              </a:buClr>
              <a:buSzPts val="1600"/>
              <a:buNone/>
              <a:defRPr sz="1600">
                <a:solidFill>
                  <a:srgbClr val="666666"/>
                </a:solidFill>
              </a:defRPr>
            </a:lvl4pPr>
            <a:lvl5pPr lvl="4" rtl="0" algn="ctr">
              <a:spcBef>
                <a:spcPts val="0"/>
              </a:spcBef>
              <a:spcAft>
                <a:spcPts val="0"/>
              </a:spcAft>
              <a:buClr>
                <a:srgbClr val="666666"/>
              </a:buClr>
              <a:buSzPts val="1600"/>
              <a:buNone/>
              <a:defRPr sz="1600">
                <a:solidFill>
                  <a:srgbClr val="666666"/>
                </a:solidFill>
              </a:defRPr>
            </a:lvl5pPr>
            <a:lvl6pPr lvl="5" rtl="0" algn="ctr">
              <a:spcBef>
                <a:spcPts val="0"/>
              </a:spcBef>
              <a:spcAft>
                <a:spcPts val="0"/>
              </a:spcAft>
              <a:buClr>
                <a:srgbClr val="666666"/>
              </a:buClr>
              <a:buSzPts val="1600"/>
              <a:buNone/>
              <a:defRPr sz="1600">
                <a:solidFill>
                  <a:srgbClr val="666666"/>
                </a:solidFill>
              </a:defRPr>
            </a:lvl6pPr>
            <a:lvl7pPr lvl="6" rtl="0" algn="ctr">
              <a:spcBef>
                <a:spcPts val="0"/>
              </a:spcBef>
              <a:spcAft>
                <a:spcPts val="0"/>
              </a:spcAft>
              <a:buClr>
                <a:srgbClr val="666666"/>
              </a:buClr>
              <a:buSzPts val="1600"/>
              <a:buNone/>
              <a:defRPr sz="1600">
                <a:solidFill>
                  <a:srgbClr val="666666"/>
                </a:solidFill>
              </a:defRPr>
            </a:lvl7pPr>
            <a:lvl8pPr lvl="7" rtl="0" algn="ctr">
              <a:spcBef>
                <a:spcPts val="0"/>
              </a:spcBef>
              <a:spcAft>
                <a:spcPts val="0"/>
              </a:spcAft>
              <a:buClr>
                <a:srgbClr val="666666"/>
              </a:buClr>
              <a:buSzPts val="1600"/>
              <a:buNone/>
              <a:defRPr sz="1600">
                <a:solidFill>
                  <a:srgbClr val="666666"/>
                </a:solidFill>
              </a:defRPr>
            </a:lvl8pPr>
            <a:lvl9pPr lvl="8" rtl="0" algn="ctr">
              <a:spcBef>
                <a:spcPts val="0"/>
              </a:spcBef>
              <a:spcAft>
                <a:spcPts val="0"/>
              </a:spcAft>
              <a:buClr>
                <a:srgbClr val="666666"/>
              </a:buClr>
              <a:buSzPts val="1600"/>
              <a:buNone/>
              <a:defRPr sz="1600">
                <a:solidFill>
                  <a:srgbClr val="666666"/>
                </a:solidFill>
              </a:defRPr>
            </a:lvl9pPr>
          </a:lstStyle>
          <a:p/>
        </p:txBody>
      </p:sp>
      <p:sp>
        <p:nvSpPr>
          <p:cNvPr id="21" name="Google Shape;21;p4"/>
          <p:cNvSpPr txBox="1"/>
          <p:nvPr>
            <p:ph idx="1" type="subTitle"/>
          </p:nvPr>
        </p:nvSpPr>
        <p:spPr>
          <a:xfrm>
            <a:off x="1147278" y="2451725"/>
            <a:ext cx="310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a:lvl1pPr>
            <a:lvl2pPr lvl="1" rtl="0" algn="ctr">
              <a:lnSpc>
                <a:spcPct val="100000"/>
              </a:lnSpc>
              <a:spcBef>
                <a:spcPts val="1600"/>
              </a:spcBef>
              <a:spcAft>
                <a:spcPts val="0"/>
              </a:spcAft>
              <a:buSzPts val="1800"/>
              <a:buNone/>
              <a:defRPr/>
            </a:lvl2pPr>
            <a:lvl3pPr lvl="2" rtl="0" algn="ctr">
              <a:lnSpc>
                <a:spcPct val="100000"/>
              </a:lnSpc>
              <a:spcBef>
                <a:spcPts val="1600"/>
              </a:spcBef>
              <a:spcAft>
                <a:spcPts val="0"/>
              </a:spcAft>
              <a:buSzPts val="1400"/>
              <a:buNone/>
              <a:defRPr sz="1400"/>
            </a:lvl3pPr>
            <a:lvl4pPr lvl="3" rtl="0" algn="ctr">
              <a:lnSpc>
                <a:spcPct val="100000"/>
              </a:lnSpc>
              <a:spcBef>
                <a:spcPts val="1600"/>
              </a:spcBef>
              <a:spcAft>
                <a:spcPts val="0"/>
              </a:spcAft>
              <a:buSzPts val="1400"/>
              <a:buNone/>
              <a:defRPr sz="1400"/>
            </a:lvl4pPr>
            <a:lvl5pPr lvl="4" rtl="0" algn="ctr">
              <a:lnSpc>
                <a:spcPct val="100000"/>
              </a:lnSpc>
              <a:spcBef>
                <a:spcPts val="1600"/>
              </a:spcBef>
              <a:spcAft>
                <a:spcPts val="0"/>
              </a:spcAft>
              <a:buSzPts val="1400"/>
              <a:buNone/>
              <a:defRPr sz="1400"/>
            </a:lvl5pPr>
            <a:lvl6pPr lvl="5" rtl="0" algn="ctr">
              <a:lnSpc>
                <a:spcPct val="100000"/>
              </a:lnSpc>
              <a:spcBef>
                <a:spcPts val="1600"/>
              </a:spcBef>
              <a:spcAft>
                <a:spcPts val="0"/>
              </a:spcAft>
              <a:buSzPts val="1400"/>
              <a:buNone/>
              <a:defRPr sz="1400"/>
            </a:lvl6pPr>
            <a:lvl7pPr lvl="6" rtl="0" algn="ctr">
              <a:lnSpc>
                <a:spcPct val="100000"/>
              </a:lnSpc>
              <a:spcBef>
                <a:spcPts val="1600"/>
              </a:spcBef>
              <a:spcAft>
                <a:spcPts val="0"/>
              </a:spcAft>
              <a:buSzPts val="1400"/>
              <a:buNone/>
              <a:defRPr sz="1400"/>
            </a:lvl7pPr>
            <a:lvl8pPr lvl="7" rtl="0" algn="ctr">
              <a:lnSpc>
                <a:spcPct val="100000"/>
              </a:lnSpc>
              <a:spcBef>
                <a:spcPts val="1600"/>
              </a:spcBef>
              <a:spcAft>
                <a:spcPts val="0"/>
              </a:spcAft>
              <a:buSzPts val="1400"/>
              <a:buNone/>
              <a:defRPr sz="1400"/>
            </a:lvl8pPr>
            <a:lvl9pPr lvl="8" rtl="0" algn="ctr">
              <a:lnSpc>
                <a:spcPct val="100000"/>
              </a:lnSpc>
              <a:spcBef>
                <a:spcPts val="1600"/>
              </a:spcBef>
              <a:spcAft>
                <a:spcPts val="0"/>
              </a:spcAft>
              <a:buSzPts val="1400"/>
              <a:buNone/>
              <a:defRPr sz="1400"/>
            </a:lvl9pPr>
          </a:lstStyle>
          <a:p/>
        </p:txBody>
      </p:sp>
      <p:sp>
        <p:nvSpPr>
          <p:cNvPr id="22" name="Google Shape;22;p4"/>
          <p:cNvSpPr txBox="1"/>
          <p:nvPr>
            <p:ph idx="2" type="ctrTitle"/>
          </p:nvPr>
        </p:nvSpPr>
        <p:spPr>
          <a:xfrm>
            <a:off x="4818378" y="1846275"/>
            <a:ext cx="3169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666666"/>
              </a:buClr>
              <a:buSzPts val="1800"/>
              <a:buNone/>
              <a:defRPr sz="1800">
                <a:solidFill>
                  <a:srgbClr val="666666"/>
                </a:solidFill>
              </a:defRPr>
            </a:lvl1pPr>
            <a:lvl2pPr lvl="1" rtl="0" algn="ctr">
              <a:spcBef>
                <a:spcPts val="0"/>
              </a:spcBef>
              <a:spcAft>
                <a:spcPts val="0"/>
              </a:spcAft>
              <a:buClr>
                <a:srgbClr val="666666"/>
              </a:buClr>
              <a:buSzPts val="1600"/>
              <a:buNone/>
              <a:defRPr sz="1600">
                <a:solidFill>
                  <a:srgbClr val="666666"/>
                </a:solidFill>
              </a:defRPr>
            </a:lvl2pPr>
            <a:lvl3pPr lvl="2" rtl="0" algn="ctr">
              <a:spcBef>
                <a:spcPts val="0"/>
              </a:spcBef>
              <a:spcAft>
                <a:spcPts val="0"/>
              </a:spcAft>
              <a:buClr>
                <a:srgbClr val="666666"/>
              </a:buClr>
              <a:buSzPts val="1600"/>
              <a:buNone/>
              <a:defRPr sz="1600">
                <a:solidFill>
                  <a:srgbClr val="666666"/>
                </a:solidFill>
              </a:defRPr>
            </a:lvl3pPr>
            <a:lvl4pPr lvl="3" rtl="0" algn="ctr">
              <a:spcBef>
                <a:spcPts val="0"/>
              </a:spcBef>
              <a:spcAft>
                <a:spcPts val="0"/>
              </a:spcAft>
              <a:buClr>
                <a:srgbClr val="666666"/>
              </a:buClr>
              <a:buSzPts val="1600"/>
              <a:buNone/>
              <a:defRPr sz="1600">
                <a:solidFill>
                  <a:srgbClr val="666666"/>
                </a:solidFill>
              </a:defRPr>
            </a:lvl4pPr>
            <a:lvl5pPr lvl="4" rtl="0" algn="ctr">
              <a:spcBef>
                <a:spcPts val="0"/>
              </a:spcBef>
              <a:spcAft>
                <a:spcPts val="0"/>
              </a:spcAft>
              <a:buClr>
                <a:srgbClr val="666666"/>
              </a:buClr>
              <a:buSzPts val="1600"/>
              <a:buNone/>
              <a:defRPr sz="1600">
                <a:solidFill>
                  <a:srgbClr val="666666"/>
                </a:solidFill>
              </a:defRPr>
            </a:lvl5pPr>
            <a:lvl6pPr lvl="5" rtl="0" algn="ctr">
              <a:spcBef>
                <a:spcPts val="0"/>
              </a:spcBef>
              <a:spcAft>
                <a:spcPts val="0"/>
              </a:spcAft>
              <a:buClr>
                <a:srgbClr val="666666"/>
              </a:buClr>
              <a:buSzPts val="1600"/>
              <a:buNone/>
              <a:defRPr sz="1600">
                <a:solidFill>
                  <a:srgbClr val="666666"/>
                </a:solidFill>
              </a:defRPr>
            </a:lvl6pPr>
            <a:lvl7pPr lvl="6" rtl="0" algn="ctr">
              <a:spcBef>
                <a:spcPts val="0"/>
              </a:spcBef>
              <a:spcAft>
                <a:spcPts val="0"/>
              </a:spcAft>
              <a:buClr>
                <a:srgbClr val="666666"/>
              </a:buClr>
              <a:buSzPts val="1600"/>
              <a:buNone/>
              <a:defRPr sz="1600">
                <a:solidFill>
                  <a:srgbClr val="666666"/>
                </a:solidFill>
              </a:defRPr>
            </a:lvl7pPr>
            <a:lvl8pPr lvl="7" rtl="0" algn="ctr">
              <a:spcBef>
                <a:spcPts val="0"/>
              </a:spcBef>
              <a:spcAft>
                <a:spcPts val="0"/>
              </a:spcAft>
              <a:buClr>
                <a:srgbClr val="666666"/>
              </a:buClr>
              <a:buSzPts val="1600"/>
              <a:buNone/>
              <a:defRPr sz="1600">
                <a:solidFill>
                  <a:srgbClr val="666666"/>
                </a:solidFill>
              </a:defRPr>
            </a:lvl8pPr>
            <a:lvl9pPr lvl="8" rtl="0" algn="ctr">
              <a:spcBef>
                <a:spcPts val="0"/>
              </a:spcBef>
              <a:spcAft>
                <a:spcPts val="0"/>
              </a:spcAft>
              <a:buClr>
                <a:srgbClr val="666666"/>
              </a:buClr>
              <a:buSzPts val="1600"/>
              <a:buNone/>
              <a:defRPr sz="1600">
                <a:solidFill>
                  <a:srgbClr val="666666"/>
                </a:solidFill>
              </a:defRPr>
            </a:lvl9pPr>
          </a:lstStyle>
          <a:p/>
        </p:txBody>
      </p:sp>
      <p:sp>
        <p:nvSpPr>
          <p:cNvPr id="23" name="Google Shape;23;p4"/>
          <p:cNvSpPr txBox="1"/>
          <p:nvPr>
            <p:ph idx="3" type="subTitle"/>
          </p:nvPr>
        </p:nvSpPr>
        <p:spPr>
          <a:xfrm>
            <a:off x="4852428" y="2451725"/>
            <a:ext cx="310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a:lvl1pPr>
            <a:lvl2pPr lvl="1" rtl="0" algn="ctr">
              <a:lnSpc>
                <a:spcPct val="100000"/>
              </a:lnSpc>
              <a:spcBef>
                <a:spcPts val="1600"/>
              </a:spcBef>
              <a:spcAft>
                <a:spcPts val="0"/>
              </a:spcAft>
              <a:buSzPts val="1800"/>
              <a:buNone/>
              <a:defRPr/>
            </a:lvl2pPr>
            <a:lvl3pPr lvl="2" rtl="0" algn="ctr">
              <a:lnSpc>
                <a:spcPct val="100000"/>
              </a:lnSpc>
              <a:spcBef>
                <a:spcPts val="1600"/>
              </a:spcBef>
              <a:spcAft>
                <a:spcPts val="0"/>
              </a:spcAft>
              <a:buSzPts val="1400"/>
              <a:buNone/>
              <a:defRPr sz="1400"/>
            </a:lvl3pPr>
            <a:lvl4pPr lvl="3" rtl="0" algn="ctr">
              <a:lnSpc>
                <a:spcPct val="100000"/>
              </a:lnSpc>
              <a:spcBef>
                <a:spcPts val="1600"/>
              </a:spcBef>
              <a:spcAft>
                <a:spcPts val="0"/>
              </a:spcAft>
              <a:buSzPts val="1400"/>
              <a:buNone/>
              <a:defRPr sz="1400"/>
            </a:lvl4pPr>
            <a:lvl5pPr lvl="4" rtl="0" algn="ctr">
              <a:lnSpc>
                <a:spcPct val="100000"/>
              </a:lnSpc>
              <a:spcBef>
                <a:spcPts val="1600"/>
              </a:spcBef>
              <a:spcAft>
                <a:spcPts val="0"/>
              </a:spcAft>
              <a:buSzPts val="1400"/>
              <a:buNone/>
              <a:defRPr sz="1400"/>
            </a:lvl5pPr>
            <a:lvl6pPr lvl="5" rtl="0" algn="ctr">
              <a:lnSpc>
                <a:spcPct val="100000"/>
              </a:lnSpc>
              <a:spcBef>
                <a:spcPts val="1600"/>
              </a:spcBef>
              <a:spcAft>
                <a:spcPts val="0"/>
              </a:spcAft>
              <a:buSzPts val="1400"/>
              <a:buNone/>
              <a:defRPr sz="1400"/>
            </a:lvl6pPr>
            <a:lvl7pPr lvl="6" rtl="0" algn="ctr">
              <a:lnSpc>
                <a:spcPct val="100000"/>
              </a:lnSpc>
              <a:spcBef>
                <a:spcPts val="1600"/>
              </a:spcBef>
              <a:spcAft>
                <a:spcPts val="0"/>
              </a:spcAft>
              <a:buSzPts val="1400"/>
              <a:buNone/>
              <a:defRPr sz="1400"/>
            </a:lvl7pPr>
            <a:lvl8pPr lvl="7" rtl="0" algn="ctr">
              <a:lnSpc>
                <a:spcPct val="100000"/>
              </a:lnSpc>
              <a:spcBef>
                <a:spcPts val="1600"/>
              </a:spcBef>
              <a:spcAft>
                <a:spcPts val="0"/>
              </a:spcAft>
              <a:buSzPts val="1400"/>
              <a:buNone/>
              <a:defRPr sz="1400"/>
            </a:lvl8pPr>
            <a:lvl9pPr lvl="8" rtl="0" algn="ctr">
              <a:lnSpc>
                <a:spcPct val="100000"/>
              </a:lnSpc>
              <a:spcBef>
                <a:spcPts val="1600"/>
              </a:spcBef>
              <a:spcAft>
                <a:spcPts val="0"/>
              </a:spcAft>
              <a:buSzPts val="1400"/>
              <a:buNone/>
              <a:defRPr sz="1400"/>
            </a:lvl9pPr>
          </a:lstStyle>
          <a:p/>
        </p:txBody>
      </p:sp>
      <p:sp>
        <p:nvSpPr>
          <p:cNvPr id="24" name="Google Shape;24;p4"/>
          <p:cNvSpPr txBox="1"/>
          <p:nvPr>
            <p:ph idx="4" type="title"/>
          </p:nvPr>
        </p:nvSpPr>
        <p:spPr>
          <a:xfrm>
            <a:off x="-11850" y="927075"/>
            <a:ext cx="9144000" cy="48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sz="2200"/>
            </a:lvl1pPr>
            <a:lvl2pPr lvl="1" rtl="0">
              <a:spcBef>
                <a:spcPts val="0"/>
              </a:spcBef>
              <a:spcAft>
                <a:spcPts val="0"/>
              </a:spcAft>
              <a:buSzPts val="2800"/>
              <a:buFont typeface="Roboto"/>
              <a:buNone/>
              <a:defRPr>
                <a:latin typeface="Roboto"/>
                <a:ea typeface="Roboto"/>
                <a:cs typeface="Roboto"/>
                <a:sym typeface="Roboto"/>
              </a:defRPr>
            </a:lvl2pPr>
            <a:lvl3pPr lvl="2" rtl="0">
              <a:spcBef>
                <a:spcPts val="0"/>
              </a:spcBef>
              <a:spcAft>
                <a:spcPts val="0"/>
              </a:spcAft>
              <a:buSzPts val="2800"/>
              <a:buFont typeface="Roboto"/>
              <a:buNone/>
              <a:defRPr>
                <a:latin typeface="Roboto"/>
                <a:ea typeface="Roboto"/>
                <a:cs typeface="Roboto"/>
                <a:sym typeface="Roboto"/>
              </a:defRPr>
            </a:lvl3pPr>
            <a:lvl4pPr lvl="3" rtl="0">
              <a:spcBef>
                <a:spcPts val="0"/>
              </a:spcBef>
              <a:spcAft>
                <a:spcPts val="0"/>
              </a:spcAft>
              <a:buSzPts val="2800"/>
              <a:buFont typeface="Roboto"/>
              <a:buNone/>
              <a:defRPr>
                <a:latin typeface="Roboto"/>
                <a:ea typeface="Roboto"/>
                <a:cs typeface="Roboto"/>
                <a:sym typeface="Roboto"/>
              </a:defRPr>
            </a:lvl4pPr>
            <a:lvl5pPr lvl="4" rtl="0">
              <a:spcBef>
                <a:spcPts val="0"/>
              </a:spcBef>
              <a:spcAft>
                <a:spcPts val="0"/>
              </a:spcAft>
              <a:buSzPts val="2800"/>
              <a:buFont typeface="Roboto"/>
              <a:buNone/>
              <a:defRPr>
                <a:latin typeface="Roboto"/>
                <a:ea typeface="Roboto"/>
                <a:cs typeface="Roboto"/>
                <a:sym typeface="Roboto"/>
              </a:defRPr>
            </a:lvl5pPr>
            <a:lvl6pPr lvl="5" rtl="0">
              <a:spcBef>
                <a:spcPts val="0"/>
              </a:spcBef>
              <a:spcAft>
                <a:spcPts val="0"/>
              </a:spcAft>
              <a:buSzPts val="2800"/>
              <a:buFont typeface="Roboto"/>
              <a:buNone/>
              <a:defRPr>
                <a:latin typeface="Roboto"/>
                <a:ea typeface="Roboto"/>
                <a:cs typeface="Roboto"/>
                <a:sym typeface="Roboto"/>
              </a:defRPr>
            </a:lvl6pPr>
            <a:lvl7pPr lvl="6" rtl="0">
              <a:spcBef>
                <a:spcPts val="0"/>
              </a:spcBef>
              <a:spcAft>
                <a:spcPts val="0"/>
              </a:spcAft>
              <a:buSzPts val="2800"/>
              <a:buFont typeface="Roboto"/>
              <a:buNone/>
              <a:defRPr>
                <a:latin typeface="Roboto"/>
                <a:ea typeface="Roboto"/>
                <a:cs typeface="Roboto"/>
                <a:sym typeface="Roboto"/>
              </a:defRPr>
            </a:lvl7pPr>
            <a:lvl8pPr lvl="7" rtl="0">
              <a:spcBef>
                <a:spcPts val="0"/>
              </a:spcBef>
              <a:spcAft>
                <a:spcPts val="0"/>
              </a:spcAft>
              <a:buSzPts val="2800"/>
              <a:buFont typeface="Roboto"/>
              <a:buNone/>
              <a:defRPr>
                <a:latin typeface="Roboto"/>
                <a:ea typeface="Roboto"/>
                <a:cs typeface="Roboto"/>
                <a:sym typeface="Roboto"/>
              </a:defRPr>
            </a:lvl8pPr>
            <a:lvl9pPr lvl="8" rtl="0">
              <a:spcBef>
                <a:spcPts val="0"/>
              </a:spcBef>
              <a:spcAft>
                <a:spcPts val="0"/>
              </a:spcAft>
              <a:buSzPts val="2800"/>
              <a:buFont typeface="Roboto"/>
              <a:buNone/>
              <a:defRPr>
                <a:latin typeface="Roboto"/>
                <a:ea typeface="Roboto"/>
                <a:cs typeface="Roboto"/>
                <a:sym typeface="Roboto"/>
              </a:defRPr>
            </a:lvl9pPr>
          </a:lstStyle>
          <a:p/>
        </p:txBody>
      </p:sp>
      <p:sp>
        <p:nvSpPr>
          <p:cNvPr id="25" name="Google Shape;25;p4"/>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5"/>
          <p:cNvSpPr txBox="1"/>
          <p:nvPr>
            <p:ph idx="1" type="body"/>
          </p:nvPr>
        </p:nvSpPr>
        <p:spPr>
          <a:xfrm>
            <a:off x="311700" y="1152475"/>
            <a:ext cx="3999900" cy="2826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2" type="body"/>
          </p:nvPr>
        </p:nvSpPr>
        <p:spPr>
          <a:xfrm>
            <a:off x="4832400" y="1152475"/>
            <a:ext cx="3999900" cy="2826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TITLE_AND_BODY_1">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6"/>
          <p:cNvSpPr/>
          <p:nvPr/>
        </p:nvSpPr>
        <p:spPr>
          <a:xfrm>
            <a:off x="4572000" y="-125"/>
            <a:ext cx="4572000" cy="41979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4" name="Google Shape;34;p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1600"/>
              </a:spcBef>
              <a:spcAft>
                <a:spcPts val="0"/>
              </a:spcAft>
              <a:buSzPts val="2100"/>
              <a:buNone/>
              <a:defRPr sz="2100"/>
            </a:lvl2pPr>
            <a:lvl3pPr lvl="2" rtl="0" algn="ctr">
              <a:lnSpc>
                <a:spcPct val="100000"/>
              </a:lnSpc>
              <a:spcBef>
                <a:spcPts val="1600"/>
              </a:spcBef>
              <a:spcAft>
                <a:spcPts val="0"/>
              </a:spcAft>
              <a:buSzPts val="2100"/>
              <a:buNone/>
              <a:defRPr sz="2100"/>
            </a:lvl3pPr>
            <a:lvl4pPr lvl="3" rtl="0" algn="ctr">
              <a:lnSpc>
                <a:spcPct val="100000"/>
              </a:lnSpc>
              <a:spcBef>
                <a:spcPts val="1600"/>
              </a:spcBef>
              <a:spcAft>
                <a:spcPts val="0"/>
              </a:spcAft>
              <a:buSzPts val="2100"/>
              <a:buNone/>
              <a:defRPr sz="2100"/>
            </a:lvl4pPr>
            <a:lvl5pPr lvl="4" rtl="0" algn="ctr">
              <a:lnSpc>
                <a:spcPct val="100000"/>
              </a:lnSpc>
              <a:spcBef>
                <a:spcPts val="1600"/>
              </a:spcBef>
              <a:spcAft>
                <a:spcPts val="0"/>
              </a:spcAft>
              <a:buSzPts val="2100"/>
              <a:buNone/>
              <a:defRPr sz="2100"/>
            </a:lvl5pPr>
            <a:lvl6pPr lvl="5" rtl="0" algn="ctr">
              <a:lnSpc>
                <a:spcPct val="100000"/>
              </a:lnSpc>
              <a:spcBef>
                <a:spcPts val="1600"/>
              </a:spcBef>
              <a:spcAft>
                <a:spcPts val="0"/>
              </a:spcAft>
              <a:buSzPts val="2100"/>
              <a:buNone/>
              <a:defRPr sz="2100"/>
            </a:lvl6pPr>
            <a:lvl7pPr lvl="6" rtl="0" algn="ctr">
              <a:lnSpc>
                <a:spcPct val="100000"/>
              </a:lnSpc>
              <a:spcBef>
                <a:spcPts val="1600"/>
              </a:spcBef>
              <a:spcAft>
                <a:spcPts val="0"/>
              </a:spcAft>
              <a:buSzPts val="2100"/>
              <a:buNone/>
              <a:defRPr sz="2100"/>
            </a:lvl7pPr>
            <a:lvl8pPr lvl="7" rtl="0" algn="ctr">
              <a:lnSpc>
                <a:spcPct val="100000"/>
              </a:lnSpc>
              <a:spcBef>
                <a:spcPts val="1600"/>
              </a:spcBef>
              <a:spcAft>
                <a:spcPts val="0"/>
              </a:spcAft>
              <a:buSzPts val="2100"/>
              <a:buNone/>
              <a:defRPr sz="2100"/>
            </a:lvl8pPr>
            <a:lvl9pPr lvl="8" rtl="0" algn="ctr">
              <a:lnSpc>
                <a:spcPct val="100000"/>
              </a:lnSpc>
              <a:spcBef>
                <a:spcPts val="1600"/>
              </a:spcBef>
              <a:spcAft>
                <a:spcPts val="0"/>
              </a:spcAft>
              <a:buSzPts val="2100"/>
              <a:buNone/>
              <a:defRPr sz="2100"/>
            </a:lvl9pPr>
          </a:lstStyle>
          <a:p/>
        </p:txBody>
      </p:sp>
      <p:sp>
        <p:nvSpPr>
          <p:cNvPr id="35" name="Google Shape;35;p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81000" lvl="0" marL="457200" rtl="0">
              <a:spcBef>
                <a:spcPts val="0"/>
              </a:spcBef>
              <a:spcAft>
                <a:spcPts val="0"/>
              </a:spcAft>
              <a:buSzPts val="2400"/>
              <a:buChar char="●"/>
              <a:defRPr/>
            </a:lvl1pPr>
            <a:lvl2pPr indent="-342900" lvl="1" marL="914400" rtl="0">
              <a:spcBef>
                <a:spcPts val="1600"/>
              </a:spcBef>
              <a:spcAft>
                <a:spcPts val="0"/>
              </a:spcAft>
              <a:buSzPts val="1800"/>
              <a:buChar char="○"/>
              <a:defRPr/>
            </a:lvl2pPr>
            <a:lvl3pPr indent="-342900" lvl="2" marL="1371600" rtl="0">
              <a:spcBef>
                <a:spcPts val="1600"/>
              </a:spcBef>
              <a:spcAft>
                <a:spcPts val="0"/>
              </a:spcAft>
              <a:buSzPts val="1800"/>
              <a:buChar char="■"/>
              <a:defRPr/>
            </a:lvl3pPr>
            <a:lvl4pPr indent="-342900" lvl="3" marL="1828800" rtl="0">
              <a:spcBef>
                <a:spcPts val="1600"/>
              </a:spcBef>
              <a:spcAft>
                <a:spcPts val="0"/>
              </a:spcAft>
              <a:buSzPts val="1800"/>
              <a:buChar char="●"/>
              <a:defRPr/>
            </a:lvl4pPr>
            <a:lvl5pPr indent="-342900" lvl="4" marL="2286000" rtl="0">
              <a:spcBef>
                <a:spcPts val="1600"/>
              </a:spcBef>
              <a:spcAft>
                <a:spcPts val="0"/>
              </a:spcAft>
              <a:buSzPts val="1800"/>
              <a:buChar char="○"/>
              <a:defRPr/>
            </a:lvl5pPr>
            <a:lvl6pPr indent="-342900" lvl="5" marL="2743200" rtl="0">
              <a:spcBef>
                <a:spcPts val="1600"/>
              </a:spcBef>
              <a:spcAft>
                <a:spcPts val="0"/>
              </a:spcAft>
              <a:buSzPts val="18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6" name="Google Shape;36;p6"/>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of Presentation Slide">
  <p:cSld name="TITLE_AND_BODY_1_3">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7"/>
          <p:cNvSpPr txBox="1"/>
          <p:nvPr/>
        </p:nvSpPr>
        <p:spPr>
          <a:xfrm>
            <a:off x="311700" y="445025"/>
            <a:ext cx="51201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167A91"/>
                </a:solidFill>
                <a:latin typeface="Roboto"/>
                <a:ea typeface="Roboto"/>
                <a:cs typeface="Roboto"/>
                <a:sym typeface="Roboto"/>
              </a:rPr>
              <a:t>Thank you!</a:t>
            </a:r>
            <a:endParaRPr b="1" sz="3600">
              <a:solidFill>
                <a:srgbClr val="167A91"/>
              </a:solidFill>
              <a:latin typeface="Roboto"/>
              <a:ea typeface="Roboto"/>
              <a:cs typeface="Roboto"/>
              <a:sym typeface="Roboto"/>
            </a:endParaRPr>
          </a:p>
          <a:p>
            <a:pPr indent="0" lvl="0" marL="0" rtl="0" algn="l">
              <a:spcBef>
                <a:spcPts val="0"/>
              </a:spcBef>
              <a:spcAft>
                <a:spcPts val="0"/>
              </a:spcAft>
              <a:buNone/>
            </a:pPr>
            <a:r>
              <a:t/>
            </a:r>
            <a:endParaRPr b="1" sz="2500">
              <a:solidFill>
                <a:srgbClr val="001733"/>
              </a:solidFill>
              <a:latin typeface="Roboto"/>
              <a:ea typeface="Roboto"/>
              <a:cs typeface="Roboto"/>
              <a:sym typeface="Roboto"/>
            </a:endParaRPr>
          </a:p>
          <a:p>
            <a:pPr indent="0" lvl="0" marL="0" rtl="0" algn="l">
              <a:spcBef>
                <a:spcPts val="0"/>
              </a:spcBef>
              <a:spcAft>
                <a:spcPts val="0"/>
              </a:spcAft>
              <a:buNone/>
            </a:pPr>
            <a:r>
              <a:rPr b="1" lang="en" sz="3400">
                <a:solidFill>
                  <a:srgbClr val="001733"/>
                </a:solidFill>
                <a:latin typeface="Roboto"/>
                <a:ea typeface="Roboto"/>
                <a:cs typeface="Roboto"/>
                <a:sym typeface="Roboto"/>
              </a:rPr>
              <a:t>Visit </a:t>
            </a:r>
            <a:r>
              <a:rPr b="1" lang="en" sz="3400">
                <a:solidFill>
                  <a:srgbClr val="167A91"/>
                </a:solidFill>
                <a:latin typeface="Roboto"/>
                <a:ea typeface="Roboto"/>
                <a:cs typeface="Roboto"/>
                <a:sym typeface="Roboto"/>
              </a:rPr>
              <a:t>KeepIndianaLearning.org</a:t>
            </a:r>
            <a:endParaRPr b="1" sz="3400">
              <a:solidFill>
                <a:srgbClr val="167A91"/>
              </a:solidFill>
              <a:latin typeface="Roboto"/>
              <a:ea typeface="Roboto"/>
              <a:cs typeface="Roboto"/>
              <a:sym typeface="Roboto"/>
            </a:endParaRPr>
          </a:p>
          <a:p>
            <a:pPr indent="0" lvl="0" marL="0" rtl="0" algn="l">
              <a:spcBef>
                <a:spcPts val="0"/>
              </a:spcBef>
              <a:spcAft>
                <a:spcPts val="0"/>
              </a:spcAft>
              <a:buNone/>
            </a:pPr>
            <a:r>
              <a:rPr b="1" lang="en" sz="3400">
                <a:solidFill>
                  <a:srgbClr val="001733"/>
                </a:solidFill>
                <a:latin typeface="Roboto"/>
                <a:ea typeface="Roboto"/>
                <a:cs typeface="Roboto"/>
                <a:sym typeface="Roboto"/>
              </a:rPr>
              <a:t>for more professional learning </a:t>
            </a:r>
            <a:r>
              <a:rPr b="1" lang="en" sz="3400">
                <a:solidFill>
                  <a:srgbClr val="001733"/>
                </a:solidFill>
                <a:latin typeface="Roboto"/>
                <a:ea typeface="Roboto"/>
                <a:cs typeface="Roboto"/>
                <a:sym typeface="Roboto"/>
              </a:rPr>
              <a:t>opportunities.</a:t>
            </a:r>
            <a:endParaRPr b="1" sz="3400">
              <a:solidFill>
                <a:srgbClr val="001733"/>
              </a:solidFill>
              <a:latin typeface="Roboto"/>
              <a:ea typeface="Roboto"/>
              <a:cs typeface="Roboto"/>
              <a:sym typeface="Roboto"/>
            </a:endParaRPr>
          </a:p>
        </p:txBody>
      </p:sp>
      <p:sp>
        <p:nvSpPr>
          <p:cNvPr id="39" name="Google Shape;39;p7"/>
          <p:cNvSpPr txBox="1"/>
          <p:nvPr/>
        </p:nvSpPr>
        <p:spPr>
          <a:xfrm>
            <a:off x="5744113" y="3221825"/>
            <a:ext cx="2652000" cy="46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nvSpPr>
        <p:spPr>
          <a:xfrm>
            <a:off x="5035675" y="3221825"/>
            <a:ext cx="3990000" cy="39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p>
        </p:txBody>
      </p:sp>
      <p:sp>
        <p:nvSpPr>
          <p:cNvPr id="41" name="Google Shape;41;p7"/>
          <p:cNvSpPr/>
          <p:nvPr/>
        </p:nvSpPr>
        <p:spPr>
          <a:xfrm>
            <a:off x="6573525" y="680400"/>
            <a:ext cx="1557300" cy="148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Place p</a:t>
            </a:r>
            <a:r>
              <a:rPr lang="en"/>
              <a:t>resenter</a:t>
            </a:r>
            <a:r>
              <a:rPr lang="en"/>
              <a:t> headshot over this text. </a:t>
            </a:r>
            <a:endParaRPr/>
          </a:p>
          <a:p>
            <a:pPr indent="0" lvl="0" marL="0" rtl="0" algn="ctr">
              <a:spcBef>
                <a:spcPts val="0"/>
              </a:spcBef>
              <a:spcAft>
                <a:spcPts val="0"/>
              </a:spcAft>
              <a:buNone/>
            </a:pPr>
            <a:r>
              <a:rPr lang="en"/>
              <a:t>Add presenter contact information in the text box below.</a:t>
            </a:r>
            <a:endParaRPr/>
          </a:p>
        </p:txBody>
      </p:sp>
      <p:sp>
        <p:nvSpPr>
          <p:cNvPr id="42" name="Google Shape;42;p7"/>
          <p:cNvSpPr txBox="1"/>
          <p:nvPr>
            <p:ph idx="1" type="body"/>
          </p:nvPr>
        </p:nvSpPr>
        <p:spPr>
          <a:xfrm>
            <a:off x="6227550" y="2825475"/>
            <a:ext cx="2352600" cy="572700"/>
          </a:xfrm>
          <a:prstGeom prst="rect">
            <a:avLst/>
          </a:prstGeom>
        </p:spPr>
        <p:txBody>
          <a:bodyPr anchorCtr="0" anchor="t" bIns="91425" lIns="91425" spcFirstLastPara="1" rIns="91425" wrap="square" tIns="91425">
            <a:noAutofit/>
          </a:bodyPr>
          <a:lstStyle>
            <a:lvl1pPr indent="-330200" lvl="0" marL="457200" algn="ctr">
              <a:spcBef>
                <a:spcPts val="0"/>
              </a:spcBef>
              <a:spcAft>
                <a:spcPts val="0"/>
              </a:spcAft>
              <a:buSzPts val="1600"/>
              <a:buChar char="●"/>
              <a:defRPr b="1" sz="1600"/>
            </a:lvl1pPr>
            <a:lvl2pPr indent="-317500" lvl="1" marL="914400" algn="ctr">
              <a:spcBef>
                <a:spcPts val="1600"/>
              </a:spcBef>
              <a:spcAft>
                <a:spcPts val="0"/>
              </a:spcAft>
              <a:buSzPts val="1400"/>
              <a:buChar char="○"/>
              <a:defRPr b="1" sz="1400"/>
            </a:lvl2pPr>
            <a:lvl3pPr indent="-317500" lvl="2" marL="1371600" algn="ctr">
              <a:spcBef>
                <a:spcPts val="1600"/>
              </a:spcBef>
              <a:spcAft>
                <a:spcPts val="0"/>
              </a:spcAft>
              <a:buSzPts val="1400"/>
              <a:buChar char="■"/>
              <a:defRPr b="1" sz="1400"/>
            </a:lvl3pPr>
            <a:lvl4pPr indent="-317500" lvl="3" marL="1828800" algn="ctr">
              <a:spcBef>
                <a:spcPts val="1600"/>
              </a:spcBef>
              <a:spcAft>
                <a:spcPts val="0"/>
              </a:spcAft>
              <a:buSzPts val="1400"/>
              <a:buChar char="●"/>
              <a:defRPr b="1" sz="1400"/>
            </a:lvl4pPr>
            <a:lvl5pPr indent="-317500" lvl="4" marL="2286000" algn="ctr">
              <a:spcBef>
                <a:spcPts val="1600"/>
              </a:spcBef>
              <a:spcAft>
                <a:spcPts val="0"/>
              </a:spcAft>
              <a:buSzPts val="1400"/>
              <a:buChar char="○"/>
              <a:defRPr b="1" sz="1400"/>
            </a:lvl5pPr>
            <a:lvl6pPr indent="-317500" lvl="5" marL="2743200" algn="ctr">
              <a:spcBef>
                <a:spcPts val="1600"/>
              </a:spcBef>
              <a:spcAft>
                <a:spcPts val="0"/>
              </a:spcAft>
              <a:buSzPts val="1400"/>
              <a:buChar char="■"/>
              <a:defRPr b="1" sz="1400"/>
            </a:lvl6pPr>
            <a:lvl7pPr indent="-292100" lvl="6" marL="3200400" algn="ctr">
              <a:spcBef>
                <a:spcPts val="1600"/>
              </a:spcBef>
              <a:spcAft>
                <a:spcPts val="0"/>
              </a:spcAft>
              <a:buSzPts val="1000"/>
              <a:buChar char="●"/>
              <a:defRPr b="1" sz="1000"/>
            </a:lvl7pPr>
            <a:lvl8pPr indent="-292100" lvl="7" marL="3657600" algn="ctr">
              <a:spcBef>
                <a:spcPts val="1600"/>
              </a:spcBef>
              <a:spcAft>
                <a:spcPts val="0"/>
              </a:spcAft>
              <a:buSzPts val="1000"/>
              <a:buChar char="○"/>
              <a:defRPr b="1" sz="1000"/>
            </a:lvl8pPr>
            <a:lvl9pPr indent="-292100" lvl="8" marL="4114800" algn="ctr">
              <a:spcBef>
                <a:spcPts val="1600"/>
              </a:spcBef>
              <a:spcAft>
                <a:spcPts val="1600"/>
              </a:spcAft>
              <a:buSzPts val="1000"/>
              <a:buChar char="■"/>
              <a:defRPr b="1" sz="1000"/>
            </a:lvl9pPr>
          </a:lstStyle>
          <a:p/>
        </p:txBody>
      </p:sp>
      <p:sp>
        <p:nvSpPr>
          <p:cNvPr id="43" name="Google Shape;43;p7"/>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Content">
  <p:cSld name="TITLE_AND_BODY_1_2">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8"/>
          <p:cNvSpPr txBox="1"/>
          <p:nvPr>
            <p:ph type="title"/>
          </p:nvPr>
        </p:nvSpPr>
        <p:spPr>
          <a:xfrm>
            <a:off x="4698275" y="189950"/>
            <a:ext cx="5311200" cy="1114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3600"/>
              <a:buNone/>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p:txBody>
      </p:sp>
      <p:sp>
        <p:nvSpPr>
          <p:cNvPr id="46" name="Google Shape;46;p8"/>
          <p:cNvSpPr txBox="1"/>
          <p:nvPr>
            <p:ph idx="1" type="subTitle"/>
          </p:nvPr>
        </p:nvSpPr>
        <p:spPr>
          <a:xfrm>
            <a:off x="4696224" y="1709442"/>
            <a:ext cx="3367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47" name="Google Shape;47;p8"/>
          <p:cNvSpPr/>
          <p:nvPr/>
        </p:nvSpPr>
        <p:spPr>
          <a:xfrm>
            <a:off x="4572000" y="429350"/>
            <a:ext cx="4112100" cy="635700"/>
          </a:xfrm>
          <a:prstGeom prst="rect">
            <a:avLst/>
          </a:prstGeom>
          <a:no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48" name="Google Shape;48;p8"/>
          <p:cNvSpPr txBox="1"/>
          <p:nvPr>
            <p:ph idx="2" type="title"/>
          </p:nvPr>
        </p:nvSpPr>
        <p:spPr>
          <a:xfrm>
            <a:off x="4696225" y="1198788"/>
            <a:ext cx="5311200" cy="682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p:txBody>
      </p:sp>
      <p:sp>
        <p:nvSpPr>
          <p:cNvPr id="49" name="Google Shape;49;p8"/>
          <p:cNvSpPr txBox="1"/>
          <p:nvPr>
            <p:ph idx="3" type="subTitle"/>
          </p:nvPr>
        </p:nvSpPr>
        <p:spPr>
          <a:xfrm>
            <a:off x="4696224" y="2836672"/>
            <a:ext cx="3367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50" name="Google Shape;50;p8"/>
          <p:cNvSpPr txBox="1"/>
          <p:nvPr>
            <p:ph idx="4" type="title"/>
          </p:nvPr>
        </p:nvSpPr>
        <p:spPr>
          <a:xfrm>
            <a:off x="4696225" y="2326013"/>
            <a:ext cx="5311200" cy="682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p:txBody>
      </p:sp>
      <p:sp>
        <p:nvSpPr>
          <p:cNvPr id="51" name="Google Shape;51;p8"/>
          <p:cNvSpPr/>
          <p:nvPr/>
        </p:nvSpPr>
        <p:spPr>
          <a:xfrm>
            <a:off x="0" y="0"/>
            <a:ext cx="2855700" cy="4221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p:nvPr/>
        </p:nvSpPr>
        <p:spPr>
          <a:xfrm>
            <a:off x="3582225" y="1426175"/>
            <a:ext cx="838800" cy="8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a:off x="3582225" y="2553400"/>
            <a:ext cx="838800" cy="8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txBox="1"/>
          <p:nvPr>
            <p:ph hasCustomPrompt="1" idx="5" type="title"/>
          </p:nvPr>
        </p:nvSpPr>
        <p:spPr>
          <a:xfrm>
            <a:off x="3372225" y="1518275"/>
            <a:ext cx="1258800" cy="63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800"/>
              <a:buNone/>
              <a:defRPr b="1" sz="2800">
                <a:solidFill>
                  <a:srgbClr val="FFFFFF"/>
                </a:solidFill>
              </a:defRPr>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55" name="Google Shape;55;p8"/>
          <p:cNvSpPr txBox="1"/>
          <p:nvPr>
            <p:ph hasCustomPrompt="1" idx="6" type="title"/>
          </p:nvPr>
        </p:nvSpPr>
        <p:spPr>
          <a:xfrm>
            <a:off x="3372225" y="2645500"/>
            <a:ext cx="1258800" cy="63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800"/>
              <a:buNone/>
              <a:defRPr b="1" sz="2800">
                <a:solidFill>
                  <a:srgbClr val="FFFFFF"/>
                </a:solidFill>
              </a:defRPr>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56" name="Google Shape;56;p8"/>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vy with Title and Text">
  <p:cSld name="TITLE_AND_BODY_1_1">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9"/>
          <p:cNvSpPr/>
          <p:nvPr/>
        </p:nvSpPr>
        <p:spPr>
          <a:xfrm>
            <a:off x="0" y="493950"/>
            <a:ext cx="9144000" cy="308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9"/>
          <p:cNvSpPr txBox="1"/>
          <p:nvPr>
            <p:ph type="title"/>
          </p:nvPr>
        </p:nvSpPr>
        <p:spPr>
          <a:xfrm>
            <a:off x="4696275" y="1725450"/>
            <a:ext cx="3055500" cy="1114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Clr>
                <a:srgbClr val="FFFFFF"/>
              </a:buClr>
              <a:buSzPts val="3600"/>
              <a:buNone/>
              <a:defRPr b="1">
                <a:solidFill>
                  <a:srgbClr val="FFFFFF"/>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60" name="Google Shape;60;p9"/>
          <p:cNvSpPr txBox="1"/>
          <p:nvPr>
            <p:ph idx="1" type="subTitle"/>
          </p:nvPr>
        </p:nvSpPr>
        <p:spPr>
          <a:xfrm>
            <a:off x="4696275" y="2839950"/>
            <a:ext cx="2770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chemeClr val="lt2"/>
                </a:solidFill>
              </a:defRPr>
            </a:lvl1pPr>
            <a:lvl2pPr lvl="1" rtl="0">
              <a:spcBef>
                <a:spcPts val="0"/>
              </a:spcBef>
              <a:spcAft>
                <a:spcPts val="0"/>
              </a:spcAft>
              <a:buNone/>
              <a:defRPr>
                <a:solidFill>
                  <a:srgbClr val="666666"/>
                </a:solidFill>
              </a:defRPr>
            </a:lvl2pPr>
            <a:lvl3pPr lvl="2" rtl="0">
              <a:spcBef>
                <a:spcPts val="0"/>
              </a:spcBef>
              <a:spcAft>
                <a:spcPts val="0"/>
              </a:spcAft>
              <a:buNone/>
              <a:defRPr>
                <a:solidFill>
                  <a:srgbClr val="666666"/>
                </a:solidFill>
              </a:defRPr>
            </a:lvl3pPr>
            <a:lvl4pPr lvl="3" rtl="0">
              <a:spcBef>
                <a:spcPts val="0"/>
              </a:spcBef>
              <a:spcAft>
                <a:spcPts val="0"/>
              </a:spcAft>
              <a:buNone/>
              <a:defRPr>
                <a:solidFill>
                  <a:srgbClr val="666666"/>
                </a:solidFill>
              </a:defRPr>
            </a:lvl4pPr>
            <a:lvl5pPr lvl="4" rtl="0">
              <a:spcBef>
                <a:spcPts val="0"/>
              </a:spcBef>
              <a:spcAft>
                <a:spcPts val="0"/>
              </a:spcAft>
              <a:buNone/>
              <a:defRPr>
                <a:solidFill>
                  <a:srgbClr val="666666"/>
                </a:solidFill>
              </a:defRPr>
            </a:lvl5pPr>
            <a:lvl6pPr lvl="5" rtl="0">
              <a:spcBef>
                <a:spcPts val="0"/>
              </a:spcBef>
              <a:spcAft>
                <a:spcPts val="0"/>
              </a:spcAft>
              <a:buNone/>
              <a:defRPr>
                <a:solidFill>
                  <a:srgbClr val="666666"/>
                </a:solidFill>
              </a:defRPr>
            </a:lvl6pPr>
            <a:lvl7pPr lvl="6" rtl="0">
              <a:spcBef>
                <a:spcPts val="0"/>
              </a:spcBef>
              <a:spcAft>
                <a:spcPts val="0"/>
              </a:spcAft>
              <a:buNone/>
              <a:defRPr>
                <a:solidFill>
                  <a:srgbClr val="666666"/>
                </a:solidFill>
              </a:defRPr>
            </a:lvl7pPr>
            <a:lvl8pPr lvl="7" rtl="0">
              <a:spcBef>
                <a:spcPts val="0"/>
              </a:spcBef>
              <a:spcAft>
                <a:spcPts val="0"/>
              </a:spcAft>
              <a:buNone/>
              <a:defRPr>
                <a:solidFill>
                  <a:srgbClr val="666666"/>
                </a:solidFill>
              </a:defRPr>
            </a:lvl8pPr>
            <a:lvl9pPr lvl="8" rtl="0">
              <a:spcBef>
                <a:spcPts val="0"/>
              </a:spcBef>
              <a:spcAft>
                <a:spcPts val="0"/>
              </a:spcAft>
              <a:buNone/>
              <a:defRPr>
                <a:solidFill>
                  <a:srgbClr val="666666"/>
                </a:solidFill>
              </a:defRPr>
            </a:lvl9pPr>
          </a:lstStyle>
          <a:p/>
        </p:txBody>
      </p:sp>
      <p:sp>
        <p:nvSpPr>
          <p:cNvPr id="61" name="Google Shape;61;p9"/>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4" name="Google Shape;64;p1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1600"/>
              </a:spcBef>
              <a:spcAft>
                <a:spcPts val="0"/>
              </a:spcAft>
              <a:buSzPts val="2800"/>
              <a:buNone/>
              <a:defRPr sz="2800"/>
            </a:lvl2pPr>
            <a:lvl3pPr lvl="2" rtl="0" algn="ctr">
              <a:lnSpc>
                <a:spcPct val="100000"/>
              </a:lnSpc>
              <a:spcBef>
                <a:spcPts val="1600"/>
              </a:spcBef>
              <a:spcAft>
                <a:spcPts val="0"/>
              </a:spcAft>
              <a:buSzPts val="2800"/>
              <a:buNone/>
              <a:defRPr sz="2800"/>
            </a:lvl3pPr>
            <a:lvl4pPr lvl="3" rtl="0" algn="ctr">
              <a:lnSpc>
                <a:spcPct val="100000"/>
              </a:lnSpc>
              <a:spcBef>
                <a:spcPts val="1600"/>
              </a:spcBef>
              <a:spcAft>
                <a:spcPts val="0"/>
              </a:spcAft>
              <a:buSzPts val="2800"/>
              <a:buNone/>
              <a:defRPr sz="2800"/>
            </a:lvl4pPr>
            <a:lvl5pPr lvl="4" rtl="0" algn="ctr">
              <a:lnSpc>
                <a:spcPct val="100000"/>
              </a:lnSpc>
              <a:spcBef>
                <a:spcPts val="1600"/>
              </a:spcBef>
              <a:spcAft>
                <a:spcPts val="0"/>
              </a:spcAft>
              <a:buSzPts val="2800"/>
              <a:buNone/>
              <a:defRPr sz="2800"/>
            </a:lvl5pPr>
            <a:lvl6pPr lvl="5" rtl="0" algn="ctr">
              <a:lnSpc>
                <a:spcPct val="100000"/>
              </a:lnSpc>
              <a:spcBef>
                <a:spcPts val="1600"/>
              </a:spcBef>
              <a:spcAft>
                <a:spcPts val="0"/>
              </a:spcAft>
              <a:buSzPts val="2800"/>
              <a:buNone/>
              <a:defRPr sz="2800"/>
            </a:lvl6pPr>
            <a:lvl7pPr lvl="6" rtl="0" algn="ctr">
              <a:lnSpc>
                <a:spcPct val="100000"/>
              </a:lnSpc>
              <a:spcBef>
                <a:spcPts val="1600"/>
              </a:spcBef>
              <a:spcAft>
                <a:spcPts val="0"/>
              </a:spcAft>
              <a:buSzPts val="2800"/>
              <a:buNone/>
              <a:defRPr sz="2800"/>
            </a:lvl7pPr>
            <a:lvl8pPr lvl="7" rtl="0" algn="ctr">
              <a:lnSpc>
                <a:spcPct val="100000"/>
              </a:lnSpc>
              <a:spcBef>
                <a:spcPts val="1600"/>
              </a:spcBef>
              <a:spcAft>
                <a:spcPts val="0"/>
              </a:spcAft>
              <a:buSzPts val="2800"/>
              <a:buNone/>
              <a:defRPr sz="2800"/>
            </a:lvl8pPr>
            <a:lvl9pPr lvl="8" rtl="0" algn="ctr">
              <a:lnSpc>
                <a:spcPct val="100000"/>
              </a:lnSpc>
              <a:spcBef>
                <a:spcPts val="1600"/>
              </a:spcBef>
              <a:spcAft>
                <a:spcPts val="0"/>
              </a:spcAft>
              <a:buSzPts val="2800"/>
              <a:buNone/>
              <a:defRPr sz="2800"/>
            </a:lvl9pPr>
          </a:lstStyle>
          <a:p/>
        </p:txBody>
      </p:sp>
      <p:sp>
        <p:nvSpPr>
          <p:cNvPr id="65" name="Google Shape;6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600"/>
              <a:buFont typeface="Roboto"/>
              <a:buNone/>
              <a:defRPr b="1" i="0" sz="36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15000"/>
              </a:lnSpc>
              <a:spcBef>
                <a:spcPts val="0"/>
              </a:spcBef>
              <a:spcAft>
                <a:spcPts val="0"/>
              </a:spcAft>
              <a:buClr>
                <a:schemeClr val="dk2"/>
              </a:buClr>
              <a:buSzPts val="2400"/>
              <a:buFont typeface="Roboto"/>
              <a:buChar char="●"/>
              <a:defRPr b="0" i="0" sz="2400" u="none" cap="none" strike="noStrike">
                <a:solidFill>
                  <a:schemeClr val="dk2"/>
                </a:solidFill>
                <a:latin typeface="Roboto"/>
                <a:ea typeface="Roboto"/>
                <a:cs typeface="Roboto"/>
                <a:sym typeface="Roboto"/>
              </a:defRPr>
            </a:lvl1pPr>
            <a:lvl2pPr indent="-342900" lvl="1" marL="9144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2pPr>
            <a:lvl3pPr indent="-342900" lvl="2" marL="13716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3pPr>
            <a:lvl4pPr indent="-342900" lvl="3" marL="18288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4pPr>
            <a:lvl5pPr indent="-342900" lvl="4" marL="22860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5pPr>
            <a:lvl6pPr indent="-342900" lvl="5" marL="27432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2"/>
              </a:buClr>
              <a:buSzPts val="1400"/>
              <a:buFont typeface="Roboto"/>
              <a:buChar char="■"/>
              <a:defRPr b="0" i="0" sz="1400" u="none" cap="none" strike="noStrike">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mailto:kat@schlechty.org"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nytimes.com/2016/03/15/opinion/the-shame-culture.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206800" y="1653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t>Launch Restorative Digital Citizenship</a:t>
            </a:r>
            <a:endParaRPr sz="3200"/>
          </a:p>
        </p:txBody>
      </p:sp>
      <p:sp>
        <p:nvSpPr>
          <p:cNvPr id="130" name="Google Shape;130;p20"/>
          <p:cNvSpPr txBox="1"/>
          <p:nvPr/>
        </p:nvSpPr>
        <p:spPr>
          <a:xfrm>
            <a:off x="295000" y="1274775"/>
            <a:ext cx="8195700" cy="22164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167A91"/>
              </a:buClr>
              <a:buSzPts val="2200"/>
              <a:buFont typeface="Roboto"/>
              <a:buChar char="●"/>
            </a:pPr>
            <a:r>
              <a:rPr lang="en" sz="2200">
                <a:solidFill>
                  <a:srgbClr val="167A91"/>
                </a:solidFill>
                <a:latin typeface="Roboto"/>
                <a:ea typeface="Roboto"/>
                <a:cs typeface="Roboto"/>
                <a:sym typeface="Roboto"/>
              </a:rPr>
              <a:t>How do we create a space for sharing?</a:t>
            </a:r>
            <a:endParaRPr sz="2200">
              <a:solidFill>
                <a:srgbClr val="167A91"/>
              </a:solidFill>
              <a:latin typeface="Roboto"/>
              <a:ea typeface="Roboto"/>
              <a:cs typeface="Roboto"/>
              <a:sym typeface="Roboto"/>
            </a:endParaRPr>
          </a:p>
          <a:p>
            <a:pPr indent="0" lvl="0" marL="457200" rtl="0" algn="l">
              <a:spcBef>
                <a:spcPts val="0"/>
              </a:spcBef>
              <a:spcAft>
                <a:spcPts val="0"/>
              </a:spcAft>
              <a:buNone/>
            </a:pPr>
            <a:r>
              <a:t/>
            </a:r>
            <a:endParaRPr sz="2200">
              <a:solidFill>
                <a:srgbClr val="167A91"/>
              </a:solidFill>
              <a:latin typeface="Roboto"/>
              <a:ea typeface="Roboto"/>
              <a:cs typeface="Roboto"/>
              <a:sym typeface="Roboto"/>
            </a:endParaRPr>
          </a:p>
          <a:p>
            <a:pPr indent="-368300" lvl="0" marL="457200" rtl="0" algn="l">
              <a:spcBef>
                <a:spcPts val="0"/>
              </a:spcBef>
              <a:spcAft>
                <a:spcPts val="0"/>
              </a:spcAft>
              <a:buClr>
                <a:srgbClr val="167A91"/>
              </a:buClr>
              <a:buSzPts val="2200"/>
              <a:buFont typeface="Roboto"/>
              <a:buChar char="●"/>
            </a:pPr>
            <a:r>
              <a:rPr lang="en" sz="2200">
                <a:solidFill>
                  <a:srgbClr val="167A91"/>
                </a:solidFill>
                <a:latin typeface="Roboto"/>
                <a:ea typeface="Roboto"/>
                <a:cs typeface="Roboto"/>
                <a:sym typeface="Roboto"/>
              </a:rPr>
              <a:t>How can we repair this situation?</a:t>
            </a:r>
            <a:endParaRPr sz="2200">
              <a:solidFill>
                <a:srgbClr val="167A91"/>
              </a:solidFill>
              <a:latin typeface="Roboto"/>
              <a:ea typeface="Roboto"/>
              <a:cs typeface="Roboto"/>
              <a:sym typeface="Roboto"/>
            </a:endParaRPr>
          </a:p>
          <a:p>
            <a:pPr indent="0" lvl="0" marL="457200" rtl="0" algn="l">
              <a:spcBef>
                <a:spcPts val="0"/>
              </a:spcBef>
              <a:spcAft>
                <a:spcPts val="0"/>
              </a:spcAft>
              <a:buNone/>
            </a:pPr>
            <a:r>
              <a:t/>
            </a:r>
            <a:endParaRPr sz="2200">
              <a:solidFill>
                <a:srgbClr val="167A91"/>
              </a:solidFill>
              <a:latin typeface="Roboto"/>
              <a:ea typeface="Roboto"/>
              <a:cs typeface="Roboto"/>
              <a:sym typeface="Roboto"/>
            </a:endParaRPr>
          </a:p>
          <a:p>
            <a:pPr indent="-368300" lvl="0" marL="457200" rtl="0" algn="l">
              <a:spcBef>
                <a:spcPts val="0"/>
              </a:spcBef>
              <a:spcAft>
                <a:spcPts val="0"/>
              </a:spcAft>
              <a:buClr>
                <a:srgbClr val="167A91"/>
              </a:buClr>
              <a:buSzPts val="2200"/>
              <a:buFont typeface="Roboto"/>
              <a:buChar char="●"/>
            </a:pPr>
            <a:r>
              <a:rPr lang="en" sz="2200">
                <a:solidFill>
                  <a:srgbClr val="167A91"/>
                </a:solidFill>
                <a:latin typeface="Roboto"/>
                <a:ea typeface="Roboto"/>
                <a:cs typeface="Roboto"/>
                <a:sym typeface="Roboto"/>
              </a:rPr>
              <a:t>Who needs to be involved? </a:t>
            </a:r>
            <a:endParaRPr sz="2200">
              <a:solidFill>
                <a:srgbClr val="167A91"/>
              </a:solidFill>
              <a:latin typeface="Roboto"/>
              <a:ea typeface="Roboto"/>
              <a:cs typeface="Roboto"/>
              <a:sym typeface="Roboto"/>
            </a:endParaRPr>
          </a:p>
          <a:p>
            <a:pPr indent="0" lvl="0" marL="0" rtl="0" algn="l">
              <a:spcBef>
                <a:spcPts val="0"/>
              </a:spcBef>
              <a:spcAft>
                <a:spcPts val="0"/>
              </a:spcAft>
              <a:buNone/>
            </a:pPr>
            <a:r>
              <a:t/>
            </a:r>
            <a:endParaRPr sz="2200">
              <a:latin typeface="Roboto"/>
              <a:ea typeface="Roboto"/>
              <a:cs typeface="Roboto"/>
              <a:sym typeface="Roboto"/>
            </a:endParaRPr>
          </a:p>
        </p:txBody>
      </p:sp>
      <p:pic>
        <p:nvPicPr>
          <p:cNvPr id="131" name="Google Shape;131;p20"/>
          <p:cNvPicPr preferRelativeResize="0"/>
          <p:nvPr/>
        </p:nvPicPr>
        <p:blipFill>
          <a:blip r:embed="rId3">
            <a:alphaModFix/>
          </a:blip>
          <a:stretch>
            <a:fillRect/>
          </a:stretch>
        </p:blipFill>
        <p:spPr>
          <a:xfrm>
            <a:off x="6020600" y="878725"/>
            <a:ext cx="2857500" cy="2857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206800" y="1653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Identify and Practice Strategies for ALL Situations</a:t>
            </a:r>
            <a:endParaRPr sz="2400"/>
          </a:p>
        </p:txBody>
      </p:sp>
      <p:sp>
        <p:nvSpPr>
          <p:cNvPr id="137" name="Google Shape;137;p21"/>
          <p:cNvSpPr txBox="1"/>
          <p:nvPr/>
        </p:nvSpPr>
        <p:spPr>
          <a:xfrm>
            <a:off x="303700" y="1394750"/>
            <a:ext cx="8195700" cy="18777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167A91"/>
              </a:buClr>
              <a:buSzPts val="2200"/>
              <a:buFont typeface="Roboto"/>
              <a:buChar char="●"/>
            </a:pPr>
            <a:r>
              <a:rPr lang="en" sz="2200">
                <a:solidFill>
                  <a:srgbClr val="167A91"/>
                </a:solidFill>
                <a:latin typeface="Roboto"/>
                <a:ea typeface="Roboto"/>
                <a:cs typeface="Roboto"/>
                <a:sym typeface="Roboto"/>
              </a:rPr>
              <a:t>How do we identify the situations? </a:t>
            </a:r>
            <a:endParaRPr sz="2200">
              <a:solidFill>
                <a:srgbClr val="167A91"/>
              </a:solidFill>
              <a:latin typeface="Roboto"/>
              <a:ea typeface="Roboto"/>
              <a:cs typeface="Roboto"/>
              <a:sym typeface="Roboto"/>
            </a:endParaRPr>
          </a:p>
          <a:p>
            <a:pPr indent="0" lvl="0" marL="457200" rtl="0" algn="l">
              <a:spcBef>
                <a:spcPts val="0"/>
              </a:spcBef>
              <a:spcAft>
                <a:spcPts val="0"/>
              </a:spcAft>
              <a:buNone/>
            </a:pPr>
            <a:r>
              <a:t/>
            </a:r>
            <a:endParaRPr sz="2200">
              <a:solidFill>
                <a:srgbClr val="167A91"/>
              </a:solidFill>
              <a:latin typeface="Roboto"/>
              <a:ea typeface="Roboto"/>
              <a:cs typeface="Roboto"/>
              <a:sym typeface="Roboto"/>
            </a:endParaRPr>
          </a:p>
          <a:p>
            <a:pPr indent="-368300" lvl="0" marL="457200" rtl="0" algn="l">
              <a:spcBef>
                <a:spcPts val="0"/>
              </a:spcBef>
              <a:spcAft>
                <a:spcPts val="0"/>
              </a:spcAft>
              <a:buClr>
                <a:srgbClr val="167A91"/>
              </a:buClr>
              <a:buSzPts val="2200"/>
              <a:buFont typeface="Roboto"/>
              <a:buChar char="●"/>
            </a:pPr>
            <a:r>
              <a:rPr lang="en" sz="2200">
                <a:solidFill>
                  <a:srgbClr val="167A91"/>
                </a:solidFill>
                <a:latin typeface="Roboto"/>
                <a:ea typeface="Roboto"/>
                <a:cs typeface="Roboto"/>
                <a:sym typeface="Roboto"/>
              </a:rPr>
              <a:t>How can we practice strategies? </a:t>
            </a:r>
            <a:endParaRPr sz="2200">
              <a:solidFill>
                <a:srgbClr val="167A91"/>
              </a:solidFill>
              <a:latin typeface="Roboto"/>
              <a:ea typeface="Roboto"/>
              <a:cs typeface="Roboto"/>
              <a:sym typeface="Roboto"/>
            </a:endParaRPr>
          </a:p>
          <a:p>
            <a:pPr indent="0" lvl="0" marL="457200" rtl="0" algn="l">
              <a:spcBef>
                <a:spcPts val="0"/>
              </a:spcBef>
              <a:spcAft>
                <a:spcPts val="0"/>
              </a:spcAft>
              <a:buNone/>
            </a:pPr>
            <a:r>
              <a:t/>
            </a:r>
            <a:endParaRPr sz="2200">
              <a:solidFill>
                <a:srgbClr val="167A91"/>
              </a:solidFill>
              <a:latin typeface="Roboto"/>
              <a:ea typeface="Roboto"/>
              <a:cs typeface="Roboto"/>
              <a:sym typeface="Roboto"/>
            </a:endParaRPr>
          </a:p>
          <a:p>
            <a:pPr indent="-368300" lvl="0" marL="457200" rtl="0" algn="l">
              <a:spcBef>
                <a:spcPts val="0"/>
              </a:spcBef>
              <a:spcAft>
                <a:spcPts val="0"/>
              </a:spcAft>
              <a:buClr>
                <a:srgbClr val="167A91"/>
              </a:buClr>
              <a:buSzPts val="2200"/>
              <a:buFont typeface="Roboto"/>
              <a:buChar char="●"/>
            </a:pPr>
            <a:r>
              <a:rPr lang="en" sz="2200">
                <a:solidFill>
                  <a:srgbClr val="167A91"/>
                </a:solidFill>
                <a:latin typeface="Roboto"/>
                <a:ea typeface="Roboto"/>
                <a:cs typeface="Roboto"/>
                <a:sym typeface="Roboto"/>
              </a:rPr>
              <a:t>How can we track feedback/outcomes?</a:t>
            </a:r>
            <a:endParaRPr sz="2200">
              <a:solidFill>
                <a:srgbClr val="167A91"/>
              </a:solidFill>
              <a:latin typeface="Roboto"/>
              <a:ea typeface="Roboto"/>
              <a:cs typeface="Roboto"/>
              <a:sym typeface="Roboto"/>
            </a:endParaRPr>
          </a:p>
        </p:txBody>
      </p:sp>
      <p:pic>
        <p:nvPicPr>
          <p:cNvPr id="138" name="Google Shape;138;p21"/>
          <p:cNvPicPr preferRelativeResize="0"/>
          <p:nvPr/>
        </p:nvPicPr>
        <p:blipFill>
          <a:blip r:embed="rId3">
            <a:alphaModFix/>
          </a:blip>
          <a:stretch>
            <a:fillRect/>
          </a:stretch>
        </p:blipFill>
        <p:spPr>
          <a:xfrm>
            <a:off x="6072800" y="904850"/>
            <a:ext cx="2857500" cy="2857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206800" y="1653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t>Research Local Laws </a:t>
            </a:r>
            <a:endParaRPr sz="3200"/>
          </a:p>
        </p:txBody>
      </p:sp>
      <p:sp>
        <p:nvSpPr>
          <p:cNvPr id="144" name="Google Shape;144;p22"/>
          <p:cNvSpPr txBox="1"/>
          <p:nvPr/>
        </p:nvSpPr>
        <p:spPr>
          <a:xfrm>
            <a:off x="303700" y="1109475"/>
            <a:ext cx="8195700" cy="25551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167A91"/>
              </a:buClr>
              <a:buSzPts val="2200"/>
              <a:buFont typeface="Roboto"/>
              <a:buChar char="●"/>
            </a:pPr>
            <a:r>
              <a:rPr lang="en" sz="2200">
                <a:solidFill>
                  <a:srgbClr val="167A91"/>
                </a:solidFill>
                <a:latin typeface="Roboto"/>
                <a:ea typeface="Roboto"/>
                <a:cs typeface="Roboto"/>
                <a:sym typeface="Roboto"/>
              </a:rPr>
              <a:t>Who can we invite experts into our classroom?</a:t>
            </a:r>
            <a:endParaRPr sz="2200">
              <a:solidFill>
                <a:srgbClr val="167A91"/>
              </a:solidFill>
              <a:latin typeface="Roboto"/>
              <a:ea typeface="Roboto"/>
              <a:cs typeface="Roboto"/>
              <a:sym typeface="Roboto"/>
            </a:endParaRPr>
          </a:p>
          <a:p>
            <a:pPr indent="0" lvl="0" marL="457200" rtl="0" algn="l">
              <a:spcBef>
                <a:spcPts val="0"/>
              </a:spcBef>
              <a:spcAft>
                <a:spcPts val="0"/>
              </a:spcAft>
              <a:buNone/>
            </a:pPr>
            <a:r>
              <a:t/>
            </a:r>
            <a:endParaRPr sz="2200">
              <a:solidFill>
                <a:srgbClr val="167A91"/>
              </a:solidFill>
              <a:latin typeface="Roboto"/>
              <a:ea typeface="Roboto"/>
              <a:cs typeface="Roboto"/>
              <a:sym typeface="Roboto"/>
            </a:endParaRPr>
          </a:p>
          <a:p>
            <a:pPr indent="-368300" lvl="0" marL="457200" rtl="0" algn="l">
              <a:spcBef>
                <a:spcPts val="0"/>
              </a:spcBef>
              <a:spcAft>
                <a:spcPts val="0"/>
              </a:spcAft>
              <a:buClr>
                <a:srgbClr val="167A91"/>
              </a:buClr>
              <a:buSzPts val="2200"/>
              <a:buFont typeface="Roboto"/>
              <a:buChar char="●"/>
            </a:pPr>
            <a:r>
              <a:rPr lang="en" sz="2200">
                <a:solidFill>
                  <a:srgbClr val="167A91"/>
                </a:solidFill>
                <a:latin typeface="Roboto"/>
                <a:ea typeface="Roboto"/>
                <a:cs typeface="Roboto"/>
                <a:sym typeface="Roboto"/>
              </a:rPr>
              <a:t>How can we address local laws? </a:t>
            </a:r>
            <a:endParaRPr sz="2200">
              <a:solidFill>
                <a:srgbClr val="167A91"/>
              </a:solidFill>
              <a:latin typeface="Roboto"/>
              <a:ea typeface="Roboto"/>
              <a:cs typeface="Roboto"/>
              <a:sym typeface="Roboto"/>
            </a:endParaRPr>
          </a:p>
          <a:p>
            <a:pPr indent="0" lvl="0" marL="457200" rtl="0" algn="l">
              <a:spcBef>
                <a:spcPts val="0"/>
              </a:spcBef>
              <a:spcAft>
                <a:spcPts val="0"/>
              </a:spcAft>
              <a:buNone/>
            </a:pPr>
            <a:r>
              <a:t/>
            </a:r>
            <a:endParaRPr sz="2200">
              <a:solidFill>
                <a:srgbClr val="167A91"/>
              </a:solidFill>
              <a:latin typeface="Roboto"/>
              <a:ea typeface="Roboto"/>
              <a:cs typeface="Roboto"/>
              <a:sym typeface="Roboto"/>
            </a:endParaRPr>
          </a:p>
          <a:p>
            <a:pPr indent="-368300" lvl="0" marL="457200" rtl="0" algn="l">
              <a:spcBef>
                <a:spcPts val="0"/>
              </a:spcBef>
              <a:spcAft>
                <a:spcPts val="0"/>
              </a:spcAft>
              <a:buClr>
                <a:srgbClr val="167A91"/>
              </a:buClr>
              <a:buSzPts val="2200"/>
              <a:buFont typeface="Roboto"/>
              <a:buChar char="●"/>
            </a:pPr>
            <a:r>
              <a:rPr lang="en" sz="2200">
                <a:solidFill>
                  <a:srgbClr val="167A91"/>
                </a:solidFill>
                <a:latin typeface="Roboto"/>
                <a:ea typeface="Roboto"/>
                <a:cs typeface="Roboto"/>
                <a:sym typeface="Roboto"/>
              </a:rPr>
              <a:t>How can we learn from real stories? </a:t>
            </a:r>
            <a:endParaRPr sz="2200">
              <a:solidFill>
                <a:srgbClr val="167A91"/>
              </a:solidFill>
              <a:latin typeface="Roboto"/>
              <a:ea typeface="Roboto"/>
              <a:cs typeface="Roboto"/>
              <a:sym typeface="Roboto"/>
            </a:endParaRPr>
          </a:p>
          <a:p>
            <a:pPr indent="0" lvl="0" marL="457200" rtl="0" algn="l">
              <a:spcBef>
                <a:spcPts val="0"/>
              </a:spcBef>
              <a:spcAft>
                <a:spcPts val="0"/>
              </a:spcAft>
              <a:buNone/>
            </a:pPr>
            <a:r>
              <a:t/>
            </a:r>
            <a:endParaRPr sz="2200">
              <a:solidFill>
                <a:srgbClr val="167A91"/>
              </a:solidFill>
              <a:latin typeface="Roboto"/>
              <a:ea typeface="Roboto"/>
              <a:cs typeface="Roboto"/>
              <a:sym typeface="Roboto"/>
            </a:endParaRPr>
          </a:p>
          <a:p>
            <a:pPr indent="-368300" lvl="0" marL="457200" rtl="0" algn="l">
              <a:spcBef>
                <a:spcPts val="0"/>
              </a:spcBef>
              <a:spcAft>
                <a:spcPts val="0"/>
              </a:spcAft>
              <a:buClr>
                <a:srgbClr val="167A91"/>
              </a:buClr>
              <a:buSzPts val="2200"/>
              <a:buFont typeface="Roboto"/>
              <a:buChar char="●"/>
            </a:pPr>
            <a:r>
              <a:rPr lang="en" sz="2200">
                <a:solidFill>
                  <a:srgbClr val="167A91"/>
                </a:solidFill>
                <a:latin typeface="Roboto"/>
                <a:ea typeface="Roboto"/>
                <a:cs typeface="Roboto"/>
                <a:sym typeface="Roboto"/>
              </a:rPr>
              <a:t>How do we keep our students safe? </a:t>
            </a:r>
            <a:endParaRPr sz="2200">
              <a:solidFill>
                <a:srgbClr val="167A91"/>
              </a:solidFill>
              <a:latin typeface="Roboto"/>
              <a:ea typeface="Roboto"/>
              <a:cs typeface="Roboto"/>
              <a:sym typeface="Roboto"/>
            </a:endParaRPr>
          </a:p>
        </p:txBody>
      </p:sp>
      <p:pic>
        <p:nvPicPr>
          <p:cNvPr id="145" name="Google Shape;145;p22"/>
          <p:cNvPicPr preferRelativeResize="0"/>
          <p:nvPr/>
        </p:nvPicPr>
        <p:blipFill>
          <a:blip r:embed="rId3">
            <a:alphaModFix/>
          </a:blip>
          <a:stretch>
            <a:fillRect/>
          </a:stretch>
        </p:blipFill>
        <p:spPr>
          <a:xfrm>
            <a:off x="6446925" y="965725"/>
            <a:ext cx="2397100" cy="2397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206800" y="1653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t>Keep Evolving </a:t>
            </a:r>
            <a:endParaRPr sz="3200"/>
          </a:p>
        </p:txBody>
      </p:sp>
      <p:sp>
        <p:nvSpPr>
          <p:cNvPr id="151" name="Google Shape;151;p23"/>
          <p:cNvSpPr txBox="1"/>
          <p:nvPr/>
        </p:nvSpPr>
        <p:spPr>
          <a:xfrm>
            <a:off x="303700" y="1463550"/>
            <a:ext cx="8195700" cy="22164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167A91"/>
              </a:buClr>
              <a:buSzPts val="2200"/>
              <a:buFont typeface="Roboto"/>
              <a:buChar char="●"/>
            </a:pPr>
            <a:r>
              <a:rPr lang="en" sz="2200">
                <a:solidFill>
                  <a:srgbClr val="167A91"/>
                </a:solidFill>
                <a:latin typeface="Roboto"/>
                <a:ea typeface="Roboto"/>
                <a:cs typeface="Roboto"/>
                <a:sym typeface="Roboto"/>
              </a:rPr>
              <a:t>How do we stay current? </a:t>
            </a:r>
            <a:r>
              <a:rPr lang="en" sz="2200">
                <a:solidFill>
                  <a:srgbClr val="167A91"/>
                </a:solidFill>
                <a:latin typeface="Roboto"/>
                <a:ea typeface="Roboto"/>
                <a:cs typeface="Roboto"/>
                <a:sym typeface="Roboto"/>
              </a:rPr>
              <a:t> </a:t>
            </a:r>
            <a:endParaRPr sz="2200">
              <a:solidFill>
                <a:srgbClr val="167A91"/>
              </a:solidFill>
              <a:latin typeface="Roboto"/>
              <a:ea typeface="Roboto"/>
              <a:cs typeface="Roboto"/>
              <a:sym typeface="Roboto"/>
            </a:endParaRPr>
          </a:p>
          <a:p>
            <a:pPr indent="0" lvl="0" marL="457200" rtl="0" algn="l">
              <a:spcBef>
                <a:spcPts val="0"/>
              </a:spcBef>
              <a:spcAft>
                <a:spcPts val="0"/>
              </a:spcAft>
              <a:buNone/>
            </a:pPr>
            <a:r>
              <a:t/>
            </a:r>
            <a:endParaRPr sz="2200">
              <a:solidFill>
                <a:srgbClr val="167A91"/>
              </a:solidFill>
              <a:latin typeface="Roboto"/>
              <a:ea typeface="Roboto"/>
              <a:cs typeface="Roboto"/>
              <a:sym typeface="Roboto"/>
            </a:endParaRPr>
          </a:p>
          <a:p>
            <a:pPr indent="-368300" lvl="0" marL="457200" rtl="0" algn="l">
              <a:spcBef>
                <a:spcPts val="0"/>
              </a:spcBef>
              <a:spcAft>
                <a:spcPts val="0"/>
              </a:spcAft>
              <a:buClr>
                <a:srgbClr val="167A91"/>
              </a:buClr>
              <a:buSzPts val="2200"/>
              <a:buFont typeface="Roboto"/>
              <a:buChar char="●"/>
            </a:pPr>
            <a:r>
              <a:rPr lang="en" sz="2200">
                <a:solidFill>
                  <a:srgbClr val="167A91"/>
                </a:solidFill>
                <a:latin typeface="Roboto"/>
                <a:ea typeface="Roboto"/>
                <a:cs typeface="Roboto"/>
                <a:sym typeface="Roboto"/>
              </a:rPr>
              <a:t>How can we leverage our community? </a:t>
            </a:r>
            <a:endParaRPr sz="2200">
              <a:solidFill>
                <a:srgbClr val="167A91"/>
              </a:solidFill>
              <a:latin typeface="Roboto"/>
              <a:ea typeface="Roboto"/>
              <a:cs typeface="Roboto"/>
              <a:sym typeface="Roboto"/>
            </a:endParaRPr>
          </a:p>
          <a:p>
            <a:pPr indent="0" lvl="0" marL="457200" rtl="0" algn="l">
              <a:spcBef>
                <a:spcPts val="0"/>
              </a:spcBef>
              <a:spcAft>
                <a:spcPts val="0"/>
              </a:spcAft>
              <a:buNone/>
            </a:pPr>
            <a:r>
              <a:t/>
            </a:r>
            <a:endParaRPr sz="2200">
              <a:solidFill>
                <a:srgbClr val="167A91"/>
              </a:solidFill>
              <a:latin typeface="Roboto"/>
              <a:ea typeface="Roboto"/>
              <a:cs typeface="Roboto"/>
              <a:sym typeface="Roboto"/>
            </a:endParaRPr>
          </a:p>
          <a:p>
            <a:pPr indent="-368300" lvl="0" marL="457200" rtl="0" algn="l">
              <a:spcBef>
                <a:spcPts val="0"/>
              </a:spcBef>
              <a:spcAft>
                <a:spcPts val="0"/>
              </a:spcAft>
              <a:buClr>
                <a:srgbClr val="167A91"/>
              </a:buClr>
              <a:buSzPts val="2200"/>
              <a:buFont typeface="Roboto"/>
              <a:buChar char="●"/>
            </a:pPr>
            <a:r>
              <a:rPr lang="en" sz="2200">
                <a:solidFill>
                  <a:srgbClr val="167A91"/>
                </a:solidFill>
                <a:latin typeface="Roboto"/>
                <a:ea typeface="Roboto"/>
                <a:cs typeface="Roboto"/>
                <a:sym typeface="Roboto"/>
              </a:rPr>
              <a:t>Who will track new updates and iterations?</a:t>
            </a:r>
            <a:endParaRPr sz="2200">
              <a:solidFill>
                <a:srgbClr val="167A91"/>
              </a:solidFill>
              <a:latin typeface="Roboto"/>
              <a:ea typeface="Roboto"/>
              <a:cs typeface="Roboto"/>
              <a:sym typeface="Roboto"/>
            </a:endParaRPr>
          </a:p>
          <a:p>
            <a:pPr indent="0" lvl="0" marL="0" rtl="0" algn="l">
              <a:spcBef>
                <a:spcPts val="0"/>
              </a:spcBef>
              <a:spcAft>
                <a:spcPts val="0"/>
              </a:spcAft>
              <a:buNone/>
            </a:pPr>
            <a:r>
              <a:t/>
            </a:r>
            <a:endParaRPr sz="2200">
              <a:latin typeface="Roboto"/>
              <a:ea typeface="Roboto"/>
              <a:cs typeface="Roboto"/>
              <a:sym typeface="Roboto"/>
            </a:endParaRPr>
          </a:p>
        </p:txBody>
      </p:sp>
      <p:pic>
        <p:nvPicPr>
          <p:cNvPr id="152" name="Google Shape;152;p23"/>
          <p:cNvPicPr preferRelativeResize="0"/>
          <p:nvPr/>
        </p:nvPicPr>
        <p:blipFill>
          <a:blip r:embed="rId3">
            <a:alphaModFix/>
          </a:blip>
          <a:stretch>
            <a:fillRect/>
          </a:stretch>
        </p:blipFill>
        <p:spPr>
          <a:xfrm>
            <a:off x="6125000" y="678625"/>
            <a:ext cx="2857500" cy="2857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694000" y="1400775"/>
            <a:ext cx="418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300"/>
              <a:t>A Call to Action </a:t>
            </a:r>
            <a:endParaRPr sz="4300"/>
          </a:p>
        </p:txBody>
      </p:sp>
      <p:pic>
        <p:nvPicPr>
          <p:cNvPr id="158" name="Google Shape;158;p24"/>
          <p:cNvPicPr preferRelativeResize="0"/>
          <p:nvPr/>
        </p:nvPicPr>
        <p:blipFill>
          <a:blip r:embed="rId3">
            <a:alphaModFix/>
          </a:blip>
          <a:stretch>
            <a:fillRect/>
          </a:stretch>
        </p:blipFill>
        <p:spPr>
          <a:xfrm>
            <a:off x="5950975" y="643825"/>
            <a:ext cx="2857500" cy="2857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idx="1" type="body"/>
          </p:nvPr>
        </p:nvSpPr>
        <p:spPr>
          <a:xfrm>
            <a:off x="5048750" y="2825475"/>
            <a:ext cx="3831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Kat Crawford </a:t>
            </a:r>
            <a:endParaRPr/>
          </a:p>
          <a:p>
            <a:pPr indent="0" lvl="0" marL="0" rtl="0" algn="ctr">
              <a:spcBef>
                <a:spcPts val="0"/>
              </a:spcBef>
              <a:spcAft>
                <a:spcPts val="0"/>
              </a:spcAft>
              <a:buNone/>
            </a:pPr>
            <a:r>
              <a:rPr lang="en"/>
              <a:t>@dramatickat</a:t>
            </a:r>
            <a:endParaRPr/>
          </a:p>
          <a:p>
            <a:pPr indent="0" lvl="0" marL="0" rtl="0" algn="ctr">
              <a:spcBef>
                <a:spcPts val="0"/>
              </a:spcBef>
              <a:spcAft>
                <a:spcPts val="0"/>
              </a:spcAft>
              <a:buNone/>
            </a:pPr>
            <a:r>
              <a:rPr lang="en"/>
              <a:t> </a:t>
            </a:r>
            <a:r>
              <a:rPr lang="en" u="sng">
                <a:solidFill>
                  <a:schemeClr val="hlink"/>
                </a:solidFill>
                <a:hlinkClick r:id="rId3"/>
              </a:rPr>
              <a:t>kat@schlechty.org</a:t>
            </a:r>
            <a:r>
              <a:rPr lang="en"/>
              <a:t>  </a:t>
            </a:r>
            <a:endParaRPr/>
          </a:p>
        </p:txBody>
      </p:sp>
      <p:sp>
        <p:nvSpPr>
          <p:cNvPr id="164" name="Google Shape;164;p25"/>
          <p:cNvSpPr/>
          <p:nvPr/>
        </p:nvSpPr>
        <p:spPr>
          <a:xfrm>
            <a:off x="6601450" y="518050"/>
            <a:ext cx="1539300" cy="1931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25"/>
          <p:cNvPicPr preferRelativeResize="0"/>
          <p:nvPr/>
        </p:nvPicPr>
        <p:blipFill>
          <a:blip r:embed="rId4">
            <a:alphaModFix/>
          </a:blip>
          <a:stretch>
            <a:fillRect/>
          </a:stretch>
        </p:blipFill>
        <p:spPr>
          <a:xfrm>
            <a:off x="6251656" y="997775"/>
            <a:ext cx="1663839" cy="1663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attending!</a:t>
            </a:r>
            <a:endParaRPr/>
          </a:p>
        </p:txBody>
      </p:sp>
      <p:sp>
        <p:nvSpPr>
          <p:cNvPr id="171" name="Google Shape;171;p26"/>
          <p:cNvSpPr txBox="1"/>
          <p:nvPr>
            <p:ph idx="1" type="body"/>
          </p:nvPr>
        </p:nvSpPr>
        <p:spPr>
          <a:xfrm>
            <a:off x="311700" y="1152475"/>
            <a:ext cx="8520600" cy="123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complete the short feedback survey on the screen.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Don’t forget to </a:t>
            </a:r>
            <a:r>
              <a:rPr lang="en"/>
              <a:t>download your PGP Certificate from the webcast toolbar. </a:t>
            </a:r>
            <a:endParaRPr/>
          </a:p>
        </p:txBody>
      </p:sp>
      <p:pic>
        <p:nvPicPr>
          <p:cNvPr id="172" name="Google Shape;172;p26"/>
          <p:cNvPicPr preferRelativeResize="0"/>
          <p:nvPr/>
        </p:nvPicPr>
        <p:blipFill>
          <a:blip r:embed="rId3">
            <a:alphaModFix/>
          </a:blip>
          <a:stretch>
            <a:fillRect/>
          </a:stretch>
        </p:blipFill>
        <p:spPr>
          <a:xfrm>
            <a:off x="3168925" y="3118950"/>
            <a:ext cx="3676650" cy="1000125"/>
          </a:xfrm>
          <a:prstGeom prst="rect">
            <a:avLst/>
          </a:prstGeom>
          <a:noFill/>
          <a:ln>
            <a:noFill/>
          </a:ln>
        </p:spPr>
      </p:pic>
      <p:sp>
        <p:nvSpPr>
          <p:cNvPr id="173" name="Google Shape;173;p26"/>
          <p:cNvSpPr/>
          <p:nvPr/>
        </p:nvSpPr>
        <p:spPr>
          <a:xfrm>
            <a:off x="5928525" y="3195200"/>
            <a:ext cx="786900" cy="832500"/>
          </a:xfrm>
          <a:prstGeom prst="rect">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2"/>
          <p:cNvSpPr txBox="1"/>
          <p:nvPr>
            <p:ph type="title"/>
          </p:nvPr>
        </p:nvSpPr>
        <p:spPr>
          <a:xfrm>
            <a:off x="167650" y="158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Take Control of your Learning Experience</a:t>
            </a:r>
            <a:endParaRPr sz="3500"/>
          </a:p>
        </p:txBody>
      </p:sp>
      <p:sp>
        <p:nvSpPr>
          <p:cNvPr id="75" name="Google Shape;75;p12"/>
          <p:cNvSpPr txBox="1"/>
          <p:nvPr>
            <p:ph idx="1" type="body"/>
          </p:nvPr>
        </p:nvSpPr>
        <p:spPr>
          <a:xfrm>
            <a:off x="345225" y="863550"/>
            <a:ext cx="8688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ON24 Learning Platform: </a:t>
            </a:r>
            <a:endParaRPr/>
          </a:p>
          <a:p>
            <a:pPr indent="-381000" lvl="0" marL="457200" rtl="0" algn="l">
              <a:spcBef>
                <a:spcPts val="0"/>
              </a:spcBef>
              <a:spcAft>
                <a:spcPts val="0"/>
              </a:spcAft>
              <a:buSzPts val="2400"/>
              <a:buChar char="➔"/>
            </a:pPr>
            <a:r>
              <a:rPr lang="en"/>
              <a:t>All windows are </a:t>
            </a:r>
            <a:r>
              <a:rPr b="1" lang="en"/>
              <a:t>resizable</a:t>
            </a:r>
            <a:r>
              <a:rPr lang="en"/>
              <a:t> and </a:t>
            </a:r>
            <a:r>
              <a:rPr b="1" lang="en"/>
              <a:t>moveable</a:t>
            </a:r>
            <a:endParaRPr b="1"/>
          </a:p>
          <a:p>
            <a:pPr indent="-381000" lvl="0" marL="457200" rtl="0" algn="l">
              <a:spcBef>
                <a:spcPts val="0"/>
              </a:spcBef>
              <a:spcAft>
                <a:spcPts val="0"/>
              </a:spcAft>
              <a:buSzPts val="2400"/>
              <a:buChar char="➔"/>
            </a:pPr>
            <a:r>
              <a:rPr lang="en"/>
              <a:t>Use the </a:t>
            </a:r>
            <a:r>
              <a:rPr b="1" lang="en"/>
              <a:t>Related Content </a:t>
            </a:r>
            <a:r>
              <a:rPr lang="en"/>
              <a:t>box to access slides and resources</a:t>
            </a:r>
            <a:endParaRPr/>
          </a:p>
          <a:p>
            <a:pPr indent="-381000" lvl="0" marL="457200" rtl="0" algn="l">
              <a:spcBef>
                <a:spcPts val="0"/>
              </a:spcBef>
              <a:spcAft>
                <a:spcPts val="0"/>
              </a:spcAft>
              <a:buSzPts val="2400"/>
              <a:buChar char="➔"/>
            </a:pPr>
            <a:r>
              <a:rPr lang="en"/>
              <a:t>Submit your questions using the </a:t>
            </a:r>
            <a:r>
              <a:rPr b="1" lang="en"/>
              <a:t>Q&amp;A</a:t>
            </a:r>
            <a:endParaRPr b="1"/>
          </a:p>
          <a:p>
            <a:pPr indent="-381000" lvl="0" marL="457200" rtl="0" algn="l">
              <a:spcBef>
                <a:spcPts val="0"/>
              </a:spcBef>
              <a:spcAft>
                <a:spcPts val="0"/>
              </a:spcAft>
              <a:buSzPts val="2400"/>
              <a:buChar char="➔"/>
            </a:pPr>
            <a:r>
              <a:rPr b="1" lang="en"/>
              <a:t>PGP </a:t>
            </a:r>
            <a:r>
              <a:rPr lang="en"/>
              <a:t>certificates are available for download</a:t>
            </a:r>
            <a:endParaRPr/>
          </a:p>
          <a:p>
            <a:pPr indent="-381000" lvl="0" marL="457200" rtl="0" algn="l">
              <a:spcBef>
                <a:spcPts val="0"/>
              </a:spcBef>
              <a:spcAft>
                <a:spcPts val="0"/>
              </a:spcAft>
              <a:buSzPts val="2400"/>
              <a:buChar char="➔"/>
            </a:pPr>
            <a:r>
              <a:rPr lang="en"/>
              <a:t>Use the toolbar to access other features and bring back minimized tools.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3"/>
          <p:cNvSpPr txBox="1"/>
          <p:nvPr>
            <p:ph type="title"/>
          </p:nvPr>
        </p:nvSpPr>
        <p:spPr>
          <a:xfrm>
            <a:off x="311700" y="86950"/>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n" sz="3000"/>
              <a:t>Why an </a:t>
            </a:r>
            <a:r>
              <a:rPr lang="en" sz="3000"/>
              <a:t>abstinence-only approach isn’t working in digital citizenship? </a:t>
            </a:r>
            <a:endParaRPr sz="3000"/>
          </a:p>
        </p:txBody>
      </p:sp>
      <p:sp>
        <p:nvSpPr>
          <p:cNvPr id="81" name="Google Shape;81;p13"/>
          <p:cNvSpPr txBox="1"/>
          <p:nvPr>
            <p:ph idx="1" type="body"/>
          </p:nvPr>
        </p:nvSpPr>
        <p:spPr>
          <a:xfrm>
            <a:off x="311700" y="1350600"/>
            <a:ext cx="8520600" cy="19203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167A91"/>
              </a:buClr>
              <a:buSzPts val="1800"/>
              <a:buChar char="●"/>
            </a:pPr>
            <a:r>
              <a:rPr lang="en" sz="1800">
                <a:solidFill>
                  <a:srgbClr val="167A91"/>
                </a:solidFill>
              </a:rPr>
              <a:t>Perfection Standards</a:t>
            </a:r>
            <a:endParaRPr sz="1800">
              <a:solidFill>
                <a:srgbClr val="167A91"/>
              </a:solidFill>
            </a:endParaRPr>
          </a:p>
          <a:p>
            <a:pPr indent="0" lvl="0" marL="457200" rtl="0" algn="l">
              <a:lnSpc>
                <a:spcPct val="100000"/>
              </a:lnSpc>
              <a:spcBef>
                <a:spcPts val="0"/>
              </a:spcBef>
              <a:spcAft>
                <a:spcPts val="0"/>
              </a:spcAft>
              <a:buNone/>
            </a:pPr>
            <a:r>
              <a:t/>
            </a:r>
            <a:endParaRPr sz="1800">
              <a:solidFill>
                <a:srgbClr val="167A91"/>
              </a:solidFill>
            </a:endParaRPr>
          </a:p>
          <a:p>
            <a:pPr indent="-342900" lvl="0" marL="457200" rtl="0" algn="l">
              <a:lnSpc>
                <a:spcPct val="100000"/>
              </a:lnSpc>
              <a:spcBef>
                <a:spcPts val="0"/>
              </a:spcBef>
              <a:spcAft>
                <a:spcPts val="0"/>
              </a:spcAft>
              <a:buClr>
                <a:srgbClr val="167A91"/>
              </a:buClr>
              <a:buSzPts val="1800"/>
              <a:buChar char="●"/>
            </a:pPr>
            <a:r>
              <a:rPr lang="en" sz="1800">
                <a:solidFill>
                  <a:srgbClr val="167A91"/>
                </a:solidFill>
              </a:rPr>
              <a:t>The Current Approach</a:t>
            </a:r>
            <a:endParaRPr sz="1800">
              <a:solidFill>
                <a:srgbClr val="167A91"/>
              </a:solidFill>
            </a:endParaRPr>
          </a:p>
          <a:p>
            <a:pPr indent="0" lvl="0" marL="457200" rtl="0" algn="l">
              <a:lnSpc>
                <a:spcPct val="100000"/>
              </a:lnSpc>
              <a:spcBef>
                <a:spcPts val="0"/>
              </a:spcBef>
              <a:spcAft>
                <a:spcPts val="0"/>
              </a:spcAft>
              <a:buNone/>
            </a:pPr>
            <a:r>
              <a:t/>
            </a:r>
            <a:endParaRPr sz="1800">
              <a:solidFill>
                <a:srgbClr val="167A91"/>
              </a:solidFill>
            </a:endParaRPr>
          </a:p>
          <a:p>
            <a:pPr indent="-342900" lvl="0" marL="457200" rtl="0" algn="l">
              <a:lnSpc>
                <a:spcPct val="100000"/>
              </a:lnSpc>
              <a:spcBef>
                <a:spcPts val="0"/>
              </a:spcBef>
              <a:spcAft>
                <a:spcPts val="0"/>
              </a:spcAft>
              <a:buClr>
                <a:srgbClr val="167A91"/>
              </a:buClr>
              <a:buSzPts val="1800"/>
              <a:buChar char="●"/>
            </a:pPr>
            <a:r>
              <a:rPr lang="en" sz="1800">
                <a:solidFill>
                  <a:srgbClr val="167A91"/>
                </a:solidFill>
              </a:rPr>
              <a:t>Culture of Shame</a:t>
            </a:r>
            <a:endParaRPr sz="1800">
              <a:solidFill>
                <a:srgbClr val="167A91"/>
              </a:solidFill>
            </a:endParaRPr>
          </a:p>
          <a:p>
            <a:pPr indent="0" lvl="0" marL="457200" rtl="0" algn="l">
              <a:lnSpc>
                <a:spcPct val="100000"/>
              </a:lnSpc>
              <a:spcBef>
                <a:spcPts val="0"/>
              </a:spcBef>
              <a:spcAft>
                <a:spcPts val="0"/>
              </a:spcAft>
              <a:buNone/>
            </a:pPr>
            <a:r>
              <a:t/>
            </a:r>
            <a:endParaRPr sz="1800">
              <a:solidFill>
                <a:srgbClr val="167A91"/>
              </a:solidFill>
            </a:endParaRPr>
          </a:p>
          <a:p>
            <a:pPr indent="-342900" lvl="0" marL="457200" rtl="0" algn="l">
              <a:lnSpc>
                <a:spcPct val="100000"/>
              </a:lnSpc>
              <a:spcBef>
                <a:spcPts val="0"/>
              </a:spcBef>
              <a:spcAft>
                <a:spcPts val="0"/>
              </a:spcAft>
              <a:buClr>
                <a:srgbClr val="167A91"/>
              </a:buClr>
              <a:buSzPts val="1800"/>
              <a:buChar char="●"/>
            </a:pPr>
            <a:r>
              <a:rPr lang="en" sz="1800">
                <a:solidFill>
                  <a:srgbClr val="167A91"/>
                </a:solidFill>
              </a:rPr>
              <a:t>Four New Ways </a:t>
            </a:r>
            <a:endParaRPr sz="1800">
              <a:solidFill>
                <a:srgbClr val="167A91"/>
              </a:solidFill>
            </a:endParaRPr>
          </a:p>
          <a:p>
            <a:pPr indent="0" lvl="0" marL="457200" rtl="0" algn="l">
              <a:lnSpc>
                <a:spcPct val="100000"/>
              </a:lnSpc>
              <a:spcBef>
                <a:spcPts val="0"/>
              </a:spcBef>
              <a:spcAft>
                <a:spcPts val="0"/>
              </a:spcAft>
              <a:buNone/>
            </a:pPr>
            <a:r>
              <a:t/>
            </a:r>
            <a:endParaRPr sz="1800">
              <a:solidFill>
                <a:srgbClr val="167A91"/>
              </a:solidFill>
            </a:endParaRPr>
          </a:p>
          <a:p>
            <a:pPr indent="-355600" lvl="0" marL="457200" rtl="0" algn="l">
              <a:lnSpc>
                <a:spcPct val="100000"/>
              </a:lnSpc>
              <a:spcBef>
                <a:spcPts val="0"/>
              </a:spcBef>
              <a:spcAft>
                <a:spcPts val="0"/>
              </a:spcAft>
              <a:buClr>
                <a:srgbClr val="167A91"/>
              </a:buClr>
              <a:buSzPts val="2000"/>
              <a:buChar char="●"/>
            </a:pPr>
            <a:r>
              <a:rPr lang="en" sz="1800">
                <a:solidFill>
                  <a:srgbClr val="167A91"/>
                </a:solidFill>
              </a:rPr>
              <a:t>Making a Commitment</a:t>
            </a:r>
            <a:r>
              <a:rPr lang="en" sz="2000">
                <a:solidFill>
                  <a:srgbClr val="167A91"/>
                </a:solidFill>
              </a:rPr>
              <a:t> </a:t>
            </a:r>
            <a:endParaRPr sz="2000">
              <a:solidFill>
                <a:srgbClr val="167A91"/>
              </a:solidFill>
            </a:endParaRPr>
          </a:p>
          <a:p>
            <a:pPr indent="0" lvl="0" marL="457200" rtl="0" algn="l">
              <a:lnSpc>
                <a:spcPct val="100000"/>
              </a:lnSpc>
              <a:spcBef>
                <a:spcPts val="0"/>
              </a:spcBef>
              <a:spcAft>
                <a:spcPts val="0"/>
              </a:spcAft>
              <a:buNone/>
            </a:pPr>
            <a:r>
              <a:t/>
            </a:r>
            <a:endParaRPr sz="2000">
              <a:solidFill>
                <a:schemeClr val="accent6"/>
              </a:solidFill>
            </a:endParaRPr>
          </a:p>
          <a:p>
            <a:pPr indent="0" lvl="0" marL="0" rtl="0" algn="l">
              <a:lnSpc>
                <a:spcPct val="115000"/>
              </a:lnSpc>
              <a:spcBef>
                <a:spcPts val="0"/>
              </a:spcBef>
              <a:spcAft>
                <a:spcPts val="1600"/>
              </a:spcAft>
              <a:buSzPts val="2400"/>
              <a:buNone/>
            </a:pPr>
            <a:r>
              <a:t/>
            </a:r>
            <a:endParaRPr/>
          </a:p>
        </p:txBody>
      </p:sp>
      <p:pic>
        <p:nvPicPr>
          <p:cNvPr id="82" name="Google Shape;82;p13"/>
          <p:cNvPicPr preferRelativeResize="0"/>
          <p:nvPr/>
        </p:nvPicPr>
        <p:blipFill>
          <a:blip r:embed="rId3">
            <a:alphaModFix/>
          </a:blip>
          <a:stretch>
            <a:fillRect/>
          </a:stretch>
        </p:blipFill>
        <p:spPr>
          <a:xfrm rot="514986">
            <a:off x="6064100" y="1143000"/>
            <a:ext cx="2857500" cy="285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4"/>
          <p:cNvSpPr txBox="1"/>
          <p:nvPr>
            <p:ph type="title"/>
          </p:nvPr>
        </p:nvSpPr>
        <p:spPr>
          <a:xfrm>
            <a:off x="828750" y="150800"/>
            <a:ext cx="748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are we </a:t>
            </a:r>
            <a:r>
              <a:rPr lang="en">
                <a:solidFill>
                  <a:srgbClr val="167A91"/>
                </a:solidFill>
              </a:rPr>
              <a:t>driven</a:t>
            </a:r>
            <a:r>
              <a:rPr lang="en"/>
              <a:t> by perfection?</a:t>
            </a:r>
            <a:endParaRPr/>
          </a:p>
        </p:txBody>
      </p:sp>
      <p:pic>
        <p:nvPicPr>
          <p:cNvPr id="88" name="Google Shape;88;p14"/>
          <p:cNvPicPr preferRelativeResize="0"/>
          <p:nvPr/>
        </p:nvPicPr>
        <p:blipFill>
          <a:blip r:embed="rId3">
            <a:alphaModFix/>
          </a:blip>
          <a:stretch>
            <a:fillRect/>
          </a:stretch>
        </p:blipFill>
        <p:spPr>
          <a:xfrm>
            <a:off x="3143250" y="1035350"/>
            <a:ext cx="2857500" cy="285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5"/>
          <p:cNvPicPr preferRelativeResize="0"/>
          <p:nvPr/>
        </p:nvPicPr>
        <p:blipFill>
          <a:blip r:embed="rId3">
            <a:alphaModFix/>
          </a:blip>
          <a:stretch>
            <a:fillRect/>
          </a:stretch>
        </p:blipFill>
        <p:spPr>
          <a:xfrm>
            <a:off x="6394713" y="948125"/>
            <a:ext cx="2857500" cy="2857500"/>
          </a:xfrm>
          <a:prstGeom prst="rect">
            <a:avLst/>
          </a:prstGeom>
          <a:noFill/>
          <a:ln>
            <a:noFill/>
          </a:ln>
        </p:spPr>
      </p:pic>
      <p:pic>
        <p:nvPicPr>
          <p:cNvPr id="94" name="Google Shape;94;p15"/>
          <p:cNvPicPr preferRelativeResize="0"/>
          <p:nvPr/>
        </p:nvPicPr>
        <p:blipFill>
          <a:blip r:embed="rId4">
            <a:alphaModFix/>
          </a:blip>
          <a:stretch>
            <a:fillRect/>
          </a:stretch>
        </p:blipFill>
        <p:spPr>
          <a:xfrm>
            <a:off x="6966850" y="1520263"/>
            <a:ext cx="1713225" cy="1713225"/>
          </a:xfrm>
          <a:prstGeom prst="rect">
            <a:avLst/>
          </a:prstGeom>
          <a:noFill/>
          <a:ln>
            <a:noFill/>
          </a:ln>
        </p:spPr>
      </p:pic>
      <p:sp>
        <p:nvSpPr>
          <p:cNvPr id="95" name="Google Shape;95;p15"/>
          <p:cNvSpPr txBox="1"/>
          <p:nvPr/>
        </p:nvSpPr>
        <p:spPr>
          <a:xfrm>
            <a:off x="329800" y="1678900"/>
            <a:ext cx="5707500" cy="15546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167A91"/>
              </a:buClr>
              <a:buSzPts val="1500"/>
              <a:buFont typeface="Roboto"/>
              <a:buChar char="●"/>
            </a:pPr>
            <a:r>
              <a:rPr lang="en" sz="1500">
                <a:solidFill>
                  <a:srgbClr val="167A91"/>
                </a:solidFill>
                <a:latin typeface="Roboto"/>
                <a:ea typeface="Roboto"/>
                <a:cs typeface="Roboto"/>
                <a:sym typeface="Roboto"/>
              </a:rPr>
              <a:t>What is our current approach to teaching digital citizenship?</a:t>
            </a:r>
            <a:endParaRPr sz="1500">
              <a:solidFill>
                <a:srgbClr val="167A91"/>
              </a:solidFill>
              <a:latin typeface="Roboto"/>
              <a:ea typeface="Roboto"/>
              <a:cs typeface="Roboto"/>
              <a:sym typeface="Roboto"/>
            </a:endParaRPr>
          </a:p>
          <a:p>
            <a:pPr indent="0" lvl="0" marL="457200" rtl="0" algn="l">
              <a:spcBef>
                <a:spcPts val="0"/>
              </a:spcBef>
              <a:spcAft>
                <a:spcPts val="0"/>
              </a:spcAft>
              <a:buNone/>
            </a:pPr>
            <a:r>
              <a:rPr lang="en" sz="1500">
                <a:solidFill>
                  <a:srgbClr val="167A91"/>
                </a:solidFill>
                <a:latin typeface="Roboto"/>
                <a:ea typeface="Roboto"/>
                <a:cs typeface="Roboto"/>
                <a:sym typeface="Roboto"/>
              </a:rPr>
              <a:t> </a:t>
            </a:r>
            <a:endParaRPr sz="1500">
              <a:solidFill>
                <a:srgbClr val="167A91"/>
              </a:solidFill>
              <a:latin typeface="Roboto"/>
              <a:ea typeface="Roboto"/>
              <a:cs typeface="Roboto"/>
              <a:sym typeface="Roboto"/>
            </a:endParaRPr>
          </a:p>
          <a:p>
            <a:pPr indent="-323850" lvl="0" marL="457200" rtl="0" algn="l">
              <a:spcBef>
                <a:spcPts val="0"/>
              </a:spcBef>
              <a:spcAft>
                <a:spcPts val="0"/>
              </a:spcAft>
              <a:buClr>
                <a:srgbClr val="167A91"/>
              </a:buClr>
              <a:buSzPts val="1500"/>
              <a:buFont typeface="Roboto"/>
              <a:buChar char="●"/>
            </a:pPr>
            <a:r>
              <a:rPr lang="en" sz="1500">
                <a:solidFill>
                  <a:srgbClr val="167A91"/>
                </a:solidFill>
                <a:latin typeface="Roboto"/>
                <a:ea typeface="Roboto"/>
                <a:cs typeface="Roboto"/>
                <a:sym typeface="Roboto"/>
              </a:rPr>
              <a:t>Why doesn’t it work? </a:t>
            </a:r>
            <a:endParaRPr sz="1500">
              <a:solidFill>
                <a:srgbClr val="167A91"/>
              </a:solidFill>
              <a:latin typeface="Roboto"/>
              <a:ea typeface="Roboto"/>
              <a:cs typeface="Roboto"/>
              <a:sym typeface="Roboto"/>
            </a:endParaRPr>
          </a:p>
          <a:p>
            <a:pPr indent="0" lvl="0" marL="457200" rtl="0" algn="l">
              <a:spcBef>
                <a:spcPts val="0"/>
              </a:spcBef>
              <a:spcAft>
                <a:spcPts val="0"/>
              </a:spcAft>
              <a:buNone/>
            </a:pPr>
            <a:r>
              <a:t/>
            </a:r>
            <a:endParaRPr sz="1500">
              <a:solidFill>
                <a:srgbClr val="167A91"/>
              </a:solidFill>
              <a:latin typeface="Roboto"/>
              <a:ea typeface="Roboto"/>
              <a:cs typeface="Roboto"/>
              <a:sym typeface="Roboto"/>
            </a:endParaRPr>
          </a:p>
          <a:p>
            <a:pPr indent="-323850" lvl="0" marL="457200" rtl="0" algn="l">
              <a:spcBef>
                <a:spcPts val="0"/>
              </a:spcBef>
              <a:spcAft>
                <a:spcPts val="0"/>
              </a:spcAft>
              <a:buClr>
                <a:srgbClr val="167A91"/>
              </a:buClr>
              <a:buSzPts val="1500"/>
              <a:buFont typeface="Roboto"/>
              <a:buChar char="●"/>
            </a:pPr>
            <a:r>
              <a:rPr lang="en" sz="1500">
                <a:solidFill>
                  <a:srgbClr val="167A91"/>
                </a:solidFill>
                <a:latin typeface="Roboto"/>
                <a:ea typeface="Roboto"/>
                <a:cs typeface="Roboto"/>
                <a:sym typeface="Roboto"/>
              </a:rPr>
              <a:t>How does this set us up for the future? </a:t>
            </a:r>
            <a:endParaRPr sz="1500">
              <a:solidFill>
                <a:srgbClr val="167A91"/>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96" name="Google Shape;96;p15"/>
          <p:cNvSpPr txBox="1"/>
          <p:nvPr/>
        </p:nvSpPr>
        <p:spPr>
          <a:xfrm>
            <a:off x="-313225" y="144350"/>
            <a:ext cx="75945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Digital Citizenship Curriculum </a:t>
            </a:r>
            <a:r>
              <a:rPr b="1" lang="en" sz="3600">
                <a:solidFill>
                  <a:schemeClr val="dk1"/>
                </a:solidFill>
                <a:latin typeface="Roboto"/>
                <a:ea typeface="Roboto"/>
                <a:cs typeface="Roboto"/>
                <a:sym typeface="Roboto"/>
              </a:rPr>
              <a:t> </a:t>
            </a:r>
            <a:endParaRPr b="1" sz="3600">
              <a:solidFill>
                <a:schemeClr val="dk1"/>
              </a:solidFill>
              <a:latin typeface="Roboto"/>
              <a:ea typeface="Roboto"/>
              <a:cs typeface="Roboto"/>
              <a:sym typeface="Roboto"/>
            </a:endParaRPr>
          </a:p>
        </p:txBody>
      </p:sp>
      <p:sp>
        <p:nvSpPr>
          <p:cNvPr id="97" name="Google Shape;97;p15"/>
          <p:cNvSpPr/>
          <p:nvPr/>
        </p:nvSpPr>
        <p:spPr>
          <a:xfrm>
            <a:off x="-53025" y="883250"/>
            <a:ext cx="6768900" cy="113100"/>
          </a:xfrm>
          <a:prstGeom prst="rect">
            <a:avLst/>
          </a:prstGeom>
          <a:solidFill>
            <a:srgbClr val="167A91"/>
          </a:solidFill>
          <a:ln cap="flat" cmpd="sng" w="9525">
            <a:solidFill>
              <a:srgbClr val="167A9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311700" y="192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Culture of Shame</a:t>
            </a:r>
            <a:endParaRPr/>
          </a:p>
        </p:txBody>
      </p:sp>
      <p:sp>
        <p:nvSpPr>
          <p:cNvPr id="103" name="Google Shape;10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333333"/>
                </a:solidFill>
                <a:highlight>
                  <a:srgbClr val="FFFFFF"/>
                </a:highlight>
              </a:rPr>
              <a:t>“In a shame culture you know you are good or bad by what your community says about you, by whether it honors or excludes you. In a guilt culture people sometimes feel they do bad things; in a shame culture social exclusion makes people feel they </a:t>
            </a:r>
            <a:r>
              <a:rPr i="1" lang="en" sz="2600">
                <a:solidFill>
                  <a:srgbClr val="333333"/>
                </a:solidFill>
                <a:highlight>
                  <a:srgbClr val="FFFFFF"/>
                </a:highlight>
              </a:rPr>
              <a:t>are</a:t>
            </a:r>
            <a:r>
              <a:rPr lang="en" sz="2600">
                <a:solidFill>
                  <a:srgbClr val="333333"/>
                </a:solidFill>
                <a:highlight>
                  <a:srgbClr val="FFFFFF"/>
                </a:highlight>
              </a:rPr>
              <a:t> bad.”</a:t>
            </a:r>
            <a:endParaRPr sz="3500"/>
          </a:p>
        </p:txBody>
      </p:sp>
      <p:sp>
        <p:nvSpPr>
          <p:cNvPr id="104" name="Google Shape;104;p16"/>
          <p:cNvSpPr txBox="1"/>
          <p:nvPr/>
        </p:nvSpPr>
        <p:spPr>
          <a:xfrm>
            <a:off x="3592400" y="3693450"/>
            <a:ext cx="5508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accent6"/>
              </a:buClr>
              <a:buSzPts val="1100"/>
              <a:buFont typeface="Arial"/>
              <a:buNone/>
            </a:pPr>
            <a:r>
              <a:rPr lang="en" sz="1000">
                <a:solidFill>
                  <a:schemeClr val="accent6"/>
                </a:solidFill>
              </a:rPr>
              <a:t>"Opinion | The Shame Culture - The New York Times." 15 Mar. 2016, </a:t>
            </a:r>
            <a:r>
              <a:rPr lang="en" sz="1000" u="sng">
                <a:solidFill>
                  <a:srgbClr val="1155CC"/>
                </a:solidFill>
                <a:hlinkClick r:id="rId3">
                  <a:extLst>
                    <a:ext uri="{A12FA001-AC4F-418D-AE19-62706E023703}">
                      <ahyp:hlinkClr val="tx"/>
                    </a:ext>
                  </a:extLst>
                </a:hlinkClick>
              </a:rPr>
              <a:t>https://www.nytimes.com/2016/03/15/opinion/the-shame-culture.html</a:t>
            </a:r>
            <a:r>
              <a:rPr lang="en" sz="1000">
                <a:solidFill>
                  <a:schemeClr val="accent6"/>
                </a:solidFill>
              </a:rPr>
              <a:t>. Accessed 21 Oct. 2021.</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this do to students? </a:t>
            </a:r>
            <a:endParaRPr/>
          </a:p>
        </p:txBody>
      </p:sp>
      <p:sp>
        <p:nvSpPr>
          <p:cNvPr id="110" name="Google Shape;110;p17"/>
          <p:cNvSpPr txBox="1"/>
          <p:nvPr/>
        </p:nvSpPr>
        <p:spPr>
          <a:xfrm>
            <a:off x="240575" y="1602100"/>
            <a:ext cx="6219300" cy="18285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Stressful </a:t>
            </a:r>
            <a:endParaRPr sz="2400">
              <a:solidFill>
                <a:schemeClr val="dk1"/>
              </a:solidFill>
              <a:latin typeface="Roboto"/>
              <a:ea typeface="Roboto"/>
              <a:cs typeface="Roboto"/>
              <a:sym typeface="Roboto"/>
            </a:endParaRPr>
          </a:p>
          <a:p>
            <a:pPr indent="-381000" lvl="0" marL="457200" rtl="0" algn="l">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Stop Sharing </a:t>
            </a:r>
            <a:endParaRPr sz="2400">
              <a:solidFill>
                <a:schemeClr val="dk1"/>
              </a:solidFill>
              <a:latin typeface="Roboto"/>
              <a:ea typeface="Roboto"/>
              <a:cs typeface="Roboto"/>
              <a:sym typeface="Roboto"/>
            </a:endParaRPr>
          </a:p>
          <a:p>
            <a:pPr indent="-381000" lvl="0" marL="457200" rtl="0" algn="l">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Can’t Resolve Situations </a:t>
            </a:r>
            <a:endParaRPr sz="2400">
              <a:solidFill>
                <a:schemeClr val="dk1"/>
              </a:solidFill>
              <a:latin typeface="Roboto"/>
              <a:ea typeface="Roboto"/>
              <a:cs typeface="Roboto"/>
              <a:sym typeface="Roboto"/>
            </a:endParaRPr>
          </a:p>
          <a:p>
            <a:pPr indent="-381000" lvl="0" marL="457200" rtl="0" algn="l">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Feel Hopeless </a:t>
            </a:r>
            <a:endParaRPr sz="2400">
              <a:solidFill>
                <a:schemeClr val="dk1"/>
              </a:solidFill>
              <a:latin typeface="Roboto"/>
              <a:ea typeface="Roboto"/>
              <a:cs typeface="Roboto"/>
              <a:sym typeface="Roboto"/>
            </a:endParaRPr>
          </a:p>
        </p:txBody>
      </p:sp>
      <p:pic>
        <p:nvPicPr>
          <p:cNvPr id="111" name="Google Shape;111;p17"/>
          <p:cNvPicPr preferRelativeResize="0"/>
          <p:nvPr/>
        </p:nvPicPr>
        <p:blipFill>
          <a:blip r:embed="rId3">
            <a:alphaModFix/>
          </a:blip>
          <a:stretch>
            <a:fillRect/>
          </a:stretch>
        </p:blipFill>
        <p:spPr>
          <a:xfrm>
            <a:off x="6055400" y="1183225"/>
            <a:ext cx="2857500" cy="285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206800" y="1653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t>Stop Shaming </a:t>
            </a:r>
            <a:endParaRPr sz="3200"/>
          </a:p>
        </p:txBody>
      </p:sp>
      <p:sp>
        <p:nvSpPr>
          <p:cNvPr id="117" name="Google Shape;117;p18"/>
          <p:cNvSpPr txBox="1"/>
          <p:nvPr/>
        </p:nvSpPr>
        <p:spPr>
          <a:xfrm>
            <a:off x="303700" y="1109475"/>
            <a:ext cx="8195700" cy="25551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Font typeface="Roboto"/>
              <a:buChar char="●"/>
            </a:pPr>
            <a:r>
              <a:rPr lang="en" sz="2200">
                <a:latin typeface="Roboto"/>
                <a:ea typeface="Roboto"/>
                <a:cs typeface="Roboto"/>
                <a:sym typeface="Roboto"/>
              </a:rPr>
              <a:t>Focus on the behavior not the person </a:t>
            </a:r>
            <a:endParaRPr sz="2200">
              <a:latin typeface="Roboto"/>
              <a:ea typeface="Roboto"/>
              <a:cs typeface="Roboto"/>
              <a:sym typeface="Roboto"/>
            </a:endParaRPr>
          </a:p>
          <a:p>
            <a:pPr indent="0" lvl="0" marL="457200" rtl="0" algn="l">
              <a:spcBef>
                <a:spcPts val="0"/>
              </a:spcBef>
              <a:spcAft>
                <a:spcPts val="0"/>
              </a:spcAft>
              <a:buNone/>
            </a:pPr>
            <a:r>
              <a:t/>
            </a:r>
            <a:endParaRPr sz="2200">
              <a:latin typeface="Roboto"/>
              <a:ea typeface="Roboto"/>
              <a:cs typeface="Roboto"/>
              <a:sym typeface="Roboto"/>
            </a:endParaRPr>
          </a:p>
          <a:p>
            <a:pPr indent="-368300" lvl="0" marL="457200" rtl="0" algn="l">
              <a:spcBef>
                <a:spcPts val="0"/>
              </a:spcBef>
              <a:spcAft>
                <a:spcPts val="0"/>
              </a:spcAft>
              <a:buSzPts val="2200"/>
              <a:buFont typeface="Roboto"/>
              <a:buChar char="●"/>
            </a:pPr>
            <a:r>
              <a:rPr lang="en" sz="2200">
                <a:latin typeface="Roboto"/>
                <a:ea typeface="Roboto"/>
                <a:cs typeface="Roboto"/>
                <a:sym typeface="Roboto"/>
              </a:rPr>
              <a:t>Avoid labeling them </a:t>
            </a:r>
            <a:endParaRPr sz="2200">
              <a:latin typeface="Roboto"/>
              <a:ea typeface="Roboto"/>
              <a:cs typeface="Roboto"/>
              <a:sym typeface="Roboto"/>
            </a:endParaRPr>
          </a:p>
          <a:p>
            <a:pPr indent="0" lvl="0" marL="457200" rtl="0" algn="l">
              <a:spcBef>
                <a:spcPts val="0"/>
              </a:spcBef>
              <a:spcAft>
                <a:spcPts val="0"/>
              </a:spcAft>
              <a:buNone/>
            </a:pPr>
            <a:r>
              <a:t/>
            </a:r>
            <a:endParaRPr sz="2200">
              <a:latin typeface="Roboto"/>
              <a:ea typeface="Roboto"/>
              <a:cs typeface="Roboto"/>
              <a:sym typeface="Roboto"/>
            </a:endParaRPr>
          </a:p>
          <a:p>
            <a:pPr indent="-368300" lvl="0" marL="457200" rtl="0" algn="l">
              <a:spcBef>
                <a:spcPts val="0"/>
              </a:spcBef>
              <a:spcAft>
                <a:spcPts val="0"/>
              </a:spcAft>
              <a:buSzPts val="2200"/>
              <a:buFont typeface="Roboto"/>
              <a:buChar char="●"/>
            </a:pPr>
            <a:r>
              <a:rPr lang="en" sz="2200">
                <a:latin typeface="Roboto"/>
                <a:ea typeface="Roboto"/>
                <a:cs typeface="Roboto"/>
                <a:sym typeface="Roboto"/>
              </a:rPr>
              <a:t>Express that these are normal behaviors</a:t>
            </a:r>
            <a:endParaRPr sz="2200">
              <a:latin typeface="Roboto"/>
              <a:ea typeface="Roboto"/>
              <a:cs typeface="Roboto"/>
              <a:sym typeface="Roboto"/>
            </a:endParaRPr>
          </a:p>
          <a:p>
            <a:pPr indent="0" lvl="0" marL="457200" rtl="0" algn="l">
              <a:spcBef>
                <a:spcPts val="0"/>
              </a:spcBef>
              <a:spcAft>
                <a:spcPts val="0"/>
              </a:spcAft>
              <a:buNone/>
            </a:pPr>
            <a:r>
              <a:t/>
            </a:r>
            <a:endParaRPr sz="2200">
              <a:latin typeface="Roboto"/>
              <a:ea typeface="Roboto"/>
              <a:cs typeface="Roboto"/>
              <a:sym typeface="Roboto"/>
            </a:endParaRPr>
          </a:p>
          <a:p>
            <a:pPr indent="-368300" lvl="0" marL="457200" rtl="0" algn="l">
              <a:spcBef>
                <a:spcPts val="0"/>
              </a:spcBef>
              <a:spcAft>
                <a:spcPts val="0"/>
              </a:spcAft>
              <a:buSzPts val="2200"/>
              <a:buFont typeface="Roboto"/>
              <a:buChar char="●"/>
            </a:pPr>
            <a:r>
              <a:rPr lang="en" sz="2200">
                <a:latin typeface="Roboto"/>
                <a:ea typeface="Roboto"/>
                <a:cs typeface="Roboto"/>
                <a:sym typeface="Roboto"/>
              </a:rPr>
              <a:t>Model repair and reteach </a:t>
            </a:r>
            <a:endParaRPr sz="2200">
              <a:latin typeface="Roboto"/>
              <a:ea typeface="Roboto"/>
              <a:cs typeface="Roboto"/>
              <a:sym typeface="Roboto"/>
            </a:endParaRPr>
          </a:p>
        </p:txBody>
      </p:sp>
      <p:pic>
        <p:nvPicPr>
          <p:cNvPr id="118" name="Google Shape;118;p18"/>
          <p:cNvPicPr preferRelativeResize="0"/>
          <p:nvPr/>
        </p:nvPicPr>
        <p:blipFill>
          <a:blip r:embed="rId3">
            <a:alphaModFix/>
          </a:blip>
          <a:stretch>
            <a:fillRect/>
          </a:stretch>
        </p:blipFill>
        <p:spPr>
          <a:xfrm>
            <a:off x="6376500" y="1044875"/>
            <a:ext cx="2492900" cy="2492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1477525" y="13659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6000"/>
              <a:t>Now What? </a:t>
            </a:r>
            <a:endParaRPr sz="6000"/>
          </a:p>
        </p:txBody>
      </p:sp>
      <p:pic>
        <p:nvPicPr>
          <p:cNvPr id="124" name="Google Shape;124;p19"/>
          <p:cNvPicPr preferRelativeResize="0"/>
          <p:nvPr/>
        </p:nvPicPr>
        <p:blipFill>
          <a:blip r:embed="rId3">
            <a:alphaModFix/>
          </a:blip>
          <a:stretch>
            <a:fillRect/>
          </a:stretch>
        </p:blipFill>
        <p:spPr>
          <a:xfrm>
            <a:off x="0" y="313200"/>
            <a:ext cx="2857500" cy="2857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1733"/>
      </a:dk1>
      <a:lt1>
        <a:srgbClr val="FFFFFF"/>
      </a:lt1>
      <a:dk2>
        <a:srgbClr val="001733"/>
      </a:dk2>
      <a:lt2>
        <a:srgbClr val="EEEEEE"/>
      </a:lt2>
      <a:accent1>
        <a:srgbClr val="169444"/>
      </a:accent1>
      <a:accent2>
        <a:srgbClr val="FF8F01"/>
      </a:accent2>
      <a:accent3>
        <a:srgbClr val="ABD81A"/>
      </a:accent3>
      <a:accent4>
        <a:srgbClr val="C6121E"/>
      </a:accent4>
      <a:accent5>
        <a:srgbClr val="167A91"/>
      </a:accent5>
      <a:accent6>
        <a:srgbClr val="000000"/>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