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0"/>
  </p:notesMasterIdLst>
  <p:sldIdLst>
    <p:sldId id="275"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9144000" cy="5143500" type="screen16x9"/>
  <p:notesSz cx="6858000" cy="9144000"/>
  <p:embeddedFontLst>
    <p:embeddedFont>
      <p:font typeface="Arvo" panose="020B0604020202020204" charset="0"/>
      <p:regular r:id="rId21"/>
      <p:bold r:id="rId22"/>
      <p:italic r:id="rId23"/>
      <p:boldItalic r:id="rId24"/>
    </p:embeddedFont>
    <p:embeddedFont>
      <p:font typeface="Patrick Hand" panose="00000500000000000000" pitchFamily="2" charset="0"/>
      <p:regular r:id="rId25"/>
    </p:embeddedFont>
    <p:embeddedFont>
      <p:font typeface="Roboto" panose="02000000000000000000" pitchFamily="2"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4" roundtripDataSignature="AMtx7mjKAxMrje5ehrgke3KcWbRVTQ9vQ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978" y="10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customschemas.google.com/relationships/presentationmetadata" Target="meta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twitter.com/Beyond_the_Desk"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amazon.com/gp/product/B07X2YYD94/ref=dbs_a_def_rwt_bibl_vppi_i0" TargetMode="External"/><Relationship Id="rId4" Type="http://schemas.openxmlformats.org/officeDocument/2006/relationships/hyperlink" Target="https://www.teachbeyondthedesk.com/"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10da617b0fd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10da617b0fd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3e1a44ba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53e1a44ba2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https://padlet.com/tjmeyers2/9k528228jue9bxsa</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3" name="Google Shape;18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1f6e3a7b1b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1" name="Google Shape;191;g11f6e3a7b1b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was during intervention time for 5th grade working on mixed numbers and improper fractions. I cut up a worksheet. EASY, virtually no prep involved, and they were highly engaged. Way more fun than sitting with a worksheet. Yuck!</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11f6e3a7b1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1" name="Google Shape;201;g11f6e3a7b1b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Katie’s Twitter: </a:t>
            </a:r>
            <a:r>
              <a:rPr lang="en" u="sng">
                <a:solidFill>
                  <a:schemeClr val="hlink"/>
                </a:solidFill>
                <a:hlinkClick r:id="rId3"/>
              </a:rPr>
              <a:t>https://twitter.com/Beyond_the_Desk</a:t>
            </a:r>
            <a:endParaRPr/>
          </a:p>
          <a:p>
            <a:pPr marL="0" lvl="0" indent="0" algn="l" rtl="0">
              <a:lnSpc>
                <a:spcPct val="100000"/>
              </a:lnSpc>
              <a:spcBef>
                <a:spcPts val="0"/>
              </a:spcBef>
              <a:spcAft>
                <a:spcPts val="0"/>
              </a:spcAft>
              <a:buSzPts val="1100"/>
              <a:buNone/>
            </a:pPr>
            <a:r>
              <a:rPr lang="en"/>
              <a:t>Katie’s Website: </a:t>
            </a:r>
            <a:r>
              <a:rPr lang="en" u="sng">
                <a:solidFill>
                  <a:schemeClr val="hlink"/>
                </a:solidFill>
                <a:hlinkClick r:id="rId4"/>
              </a:rPr>
              <a:t>https://www.teachbeyondthedesk.com/</a:t>
            </a:r>
            <a:endParaRPr/>
          </a:p>
          <a:p>
            <a:pPr marL="0" lvl="0" indent="0" algn="l" rtl="0">
              <a:lnSpc>
                <a:spcPct val="100000"/>
              </a:lnSpc>
              <a:spcBef>
                <a:spcPts val="0"/>
              </a:spcBef>
              <a:spcAft>
                <a:spcPts val="0"/>
              </a:spcAft>
              <a:buSzPts val="1100"/>
              <a:buNone/>
            </a:pPr>
            <a:r>
              <a:rPr lang="en"/>
              <a:t>Katie’s Book: </a:t>
            </a:r>
            <a:r>
              <a:rPr lang="en" u="sng">
                <a:solidFill>
                  <a:schemeClr val="hlink"/>
                </a:solidFill>
                <a:hlinkClick r:id="rId5"/>
              </a:rPr>
              <a:t>https://www.amazon.com/gp/product/B07X2YYD94/ref=dbs_a_def_rwt_bibl_vppi_i0</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11f6e3a7b1b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0" name="Google Shape;210;g11f6e3a7b1b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Tell how to play as a group (two teams, solve problem earns 2 pts and can shoot basket for bonus point) and how to play 1:1, my math student.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11f6e3a7b1b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8" name="Google Shape;218;g11f6e3a7b1b_0_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11f6e3a7b1b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6" name="Google Shape;226;g11f6e3a7b1b_0_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Tell how to play as a group (two teams, solve problem earns 2 pts and can shoot basket for bonus point) and how to play 1:1, my math student.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9f39ddc1a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g9f39ddc1a6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d9d7770e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gd9d7770ed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Make this the last slide in your presentation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b3e5da9f11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 name="Google Shape;73;gb3e5da9f11_0_1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1733"/>
              </a:buClr>
              <a:buSzPts val="1100"/>
              <a:buFont typeface="Arial"/>
              <a:buNone/>
            </a:pPr>
            <a:r>
              <a:rPr lang="en" sz="1000">
                <a:solidFill>
                  <a:srgbClr val="001733"/>
                </a:solidFill>
                <a:latin typeface="Roboto"/>
                <a:ea typeface="Roboto"/>
                <a:cs typeface="Roboto"/>
                <a:sym typeface="Roboto"/>
              </a:rPr>
              <a:t>Hello and welcome to our session, 25 easy ways to boost student engagement. I am Tammy Meyers, a special education teacher from Montgomery County, Indiana. Thank you for joining me at Keep Indiana Learning. </a:t>
            </a: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rgbClr val="001733"/>
              </a:buClr>
              <a:buSzPts val="1100"/>
              <a:buFont typeface="Arial"/>
              <a:buNone/>
            </a:pP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rgbClr val="001733"/>
              </a:buClr>
              <a:buSzPts val="1100"/>
              <a:buFont typeface="Arial"/>
              <a:buNone/>
            </a:pPr>
            <a:r>
              <a:rPr lang="en" sz="1000">
                <a:solidFill>
                  <a:srgbClr val="001733"/>
                </a:solidFill>
                <a:latin typeface="Roboto"/>
                <a:ea typeface="Roboto"/>
                <a:cs typeface="Roboto"/>
                <a:sym typeface="Roboto"/>
              </a:rPr>
              <a:t>Before we get started, a few quick notes about this ON24 platform.  You can resize, move, and minimize all the windows on the screen to best suit your learning style. </a:t>
            </a: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rgbClr val="001733"/>
              </a:buClr>
              <a:buSzPts val="1100"/>
              <a:buFont typeface="Arial"/>
              <a:buNone/>
            </a:pP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rgbClr val="001733"/>
              </a:buClr>
              <a:buSzPts val="1100"/>
              <a:buFont typeface="Arial"/>
              <a:buNone/>
            </a:pPr>
            <a:r>
              <a:rPr lang="en" sz="1000">
                <a:solidFill>
                  <a:srgbClr val="001733"/>
                </a:solidFill>
                <a:latin typeface="Roboto"/>
                <a:ea typeface="Roboto"/>
                <a:cs typeface="Roboto"/>
                <a:sym typeface="Roboto"/>
              </a:rPr>
              <a:t>When I share my screen to demonstrate a tool or resource, you may want to maximize this video window. Click the four arrows at the top of this window to go to full screen, and click the escape button on your keyboard to exit full screen. If you are watching this on a mobile device or tablet, you can pinch and zoom to increase the size. </a:t>
            </a: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rgbClr val="001733"/>
              </a:buClr>
              <a:buSzPts val="1100"/>
              <a:buFont typeface="Arial"/>
              <a:buNone/>
            </a:pP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chemeClr val="dk1"/>
              </a:buClr>
              <a:buSzPts val="2400"/>
              <a:buFont typeface="Arial"/>
              <a:buNone/>
            </a:pPr>
            <a:r>
              <a:rPr lang="en" sz="1000">
                <a:solidFill>
                  <a:srgbClr val="001733"/>
                </a:solidFill>
                <a:latin typeface="Roboto"/>
                <a:ea typeface="Roboto"/>
                <a:cs typeface="Roboto"/>
                <a:sym typeface="Roboto"/>
              </a:rPr>
              <a:t>The slides and resources mentioned in the session can be accessed in the Related Content box. If you do not see the Related Content box, you can click on the checklist icon from the toolbar. Feel free to pause the video as needed. </a:t>
            </a: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chemeClr val="dk1"/>
              </a:buClr>
              <a:buSzPts val="2400"/>
              <a:buFont typeface="Arial"/>
              <a:buNone/>
            </a:pP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rgbClr val="001733"/>
              </a:buClr>
              <a:buSzPts val="1100"/>
              <a:buFont typeface="Arial"/>
              <a:buNone/>
            </a:pPr>
            <a:r>
              <a:rPr lang="en" sz="1000">
                <a:solidFill>
                  <a:srgbClr val="001733"/>
                </a:solidFill>
                <a:latin typeface="Roboto"/>
                <a:ea typeface="Roboto"/>
                <a:cs typeface="Roboto"/>
                <a:sym typeface="Roboto"/>
              </a:rPr>
              <a:t>You can ask questions throughout the session using the Q&amp;A tool from the toolbar. If this is an On Demand session, those questions will be sent to me via email and I will respond back to you at the email you used for registration. </a:t>
            </a: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rgbClr val="001733"/>
              </a:buClr>
              <a:buSzPts val="1100"/>
              <a:buFont typeface="Arial"/>
              <a:buNone/>
            </a:pP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chemeClr val="dk1"/>
              </a:buClr>
              <a:buSzPts val="2400"/>
              <a:buFont typeface="Arial"/>
              <a:buNone/>
            </a:pPr>
            <a:r>
              <a:rPr lang="en" sz="1000">
                <a:solidFill>
                  <a:srgbClr val="001733"/>
                </a:solidFill>
                <a:latin typeface="Roboto"/>
                <a:ea typeface="Roboto"/>
                <a:cs typeface="Roboto"/>
                <a:sym typeface="Roboto"/>
              </a:rPr>
              <a:t>If you would like to share this session with a colleague, please click the share button in the toolbar. At the end of this session you will be prompted to complete a short survey. You can also access the survey at anytime by clicking on the hand/survey icon in the toolbar. </a:t>
            </a: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chemeClr val="dk1"/>
              </a:buClr>
              <a:buSzPts val="2400"/>
              <a:buFont typeface="Arial"/>
              <a:buNone/>
            </a:pP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chemeClr val="dk1"/>
              </a:buClr>
              <a:buSzPts val="2400"/>
              <a:buFont typeface="Arial"/>
              <a:buNone/>
            </a:pPr>
            <a:r>
              <a:rPr lang="en" sz="1000">
                <a:solidFill>
                  <a:srgbClr val="001733"/>
                </a:solidFill>
                <a:latin typeface="Roboto"/>
                <a:ea typeface="Roboto"/>
                <a:cs typeface="Roboto"/>
                <a:sym typeface="Roboto"/>
              </a:rPr>
              <a:t>PGPS are available after you have watched 85% of this session. Click on the certificate icon in the toolbar to download your PGPs. </a:t>
            </a: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rgbClr val="001733"/>
              </a:buClr>
              <a:buSzPts val="1100"/>
              <a:buFont typeface="Arial"/>
              <a:buNone/>
            </a:pPr>
            <a:endParaRPr sz="1000">
              <a:solidFill>
                <a:srgbClr val="001733"/>
              </a:solidFill>
              <a:latin typeface="Roboto"/>
              <a:ea typeface="Roboto"/>
              <a:cs typeface="Roboto"/>
              <a:sym typeface="Roboto"/>
            </a:endParaRPr>
          </a:p>
          <a:p>
            <a:pPr marL="0" lvl="0" indent="0" algn="l" rtl="0">
              <a:lnSpc>
                <a:spcPct val="115000"/>
              </a:lnSpc>
              <a:spcBef>
                <a:spcPts val="0"/>
              </a:spcBef>
              <a:spcAft>
                <a:spcPts val="0"/>
              </a:spcAft>
              <a:buClr>
                <a:srgbClr val="001733"/>
              </a:buClr>
              <a:buSzPts val="1100"/>
              <a:buFont typeface="Arial"/>
              <a:buNone/>
            </a:pPr>
            <a:r>
              <a:rPr lang="en" sz="1000">
                <a:solidFill>
                  <a:srgbClr val="001733"/>
                </a:solidFill>
                <a:latin typeface="Roboto"/>
                <a:ea typeface="Roboto"/>
                <a:cs typeface="Roboto"/>
                <a:sym typeface="Roboto"/>
              </a:rPr>
              <a:t>Let’s get started!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b3e5da9f11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0" name="Google Shape;80;gb3e5da9f11_0_1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Simple / spark</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1e1efdc86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2" name="Google Shape;112;g11e1efdc86c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Simple / spark</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05eef60550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8" name="Google Shape;128;g105eef60550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6" name="Google Shape;13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1e1efdc86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1e1efdc86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0ad7f5838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g10ad7f5838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https://wheelofnames.com/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11f6e3a7b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g11f6e3a7b1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IESC Text Slide" type="tx">
  <p:cSld name="TITLE_AND_BODY">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 name="Google Shape;13;p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81000" algn="l">
              <a:lnSpc>
                <a:spcPct val="115000"/>
              </a:lnSpc>
              <a:spcBef>
                <a:spcPts val="0"/>
              </a:spcBef>
              <a:spcAft>
                <a:spcPts val="0"/>
              </a:spcAft>
              <a:buSzPts val="2400"/>
              <a:buChar char="●"/>
              <a:defRPr/>
            </a:lvl1pPr>
            <a:lvl2pPr marL="914400" lvl="1" indent="-342900" algn="l">
              <a:lnSpc>
                <a:spcPct val="115000"/>
              </a:lnSpc>
              <a:spcBef>
                <a:spcPts val="160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4" name="Google Shape;14;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d of Presentation Slide">
  <p:cSld name="TITLE_AND_BODY_1_3">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g9f39ddc1a6_0_5"/>
          <p:cNvSpPr txBox="1"/>
          <p:nvPr/>
        </p:nvSpPr>
        <p:spPr>
          <a:xfrm>
            <a:off x="311700" y="445025"/>
            <a:ext cx="51201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3600" b="1" i="0" u="none" strike="noStrike" cap="none">
                <a:solidFill>
                  <a:srgbClr val="167A91"/>
                </a:solidFill>
                <a:latin typeface="Roboto"/>
                <a:ea typeface="Roboto"/>
                <a:cs typeface="Roboto"/>
                <a:sym typeface="Roboto"/>
              </a:rPr>
              <a:t>Thank you!</a:t>
            </a:r>
            <a:endParaRPr sz="3600" b="1" i="0" u="none" strike="noStrike" cap="none">
              <a:solidFill>
                <a:srgbClr val="167A9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2500"/>
              <a:buFont typeface="Arial"/>
              <a:buNone/>
            </a:pPr>
            <a:endParaRPr sz="2500" b="1" i="0" u="none" strike="noStrike" cap="none">
              <a:solidFill>
                <a:srgbClr val="001733"/>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1733"/>
                </a:solidFill>
                <a:latin typeface="Roboto"/>
                <a:ea typeface="Roboto"/>
                <a:cs typeface="Roboto"/>
                <a:sym typeface="Roboto"/>
              </a:rPr>
              <a:t>Visit </a:t>
            </a:r>
            <a:r>
              <a:rPr lang="en" sz="3400" b="1" i="0" u="none" strike="noStrike" cap="none">
                <a:solidFill>
                  <a:srgbClr val="167A91"/>
                </a:solidFill>
                <a:latin typeface="Roboto"/>
                <a:ea typeface="Roboto"/>
                <a:cs typeface="Roboto"/>
                <a:sym typeface="Roboto"/>
              </a:rPr>
              <a:t>KeepIndianaLearning.org</a:t>
            </a:r>
            <a:endParaRPr sz="3400" b="1" i="0" u="none" strike="noStrike" cap="none">
              <a:solidFill>
                <a:srgbClr val="167A9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3400"/>
              <a:buFont typeface="Arial"/>
              <a:buNone/>
            </a:pPr>
            <a:r>
              <a:rPr lang="en" sz="3400" b="1" i="0" u="none" strike="noStrike" cap="none">
                <a:solidFill>
                  <a:srgbClr val="001733"/>
                </a:solidFill>
                <a:latin typeface="Roboto"/>
                <a:ea typeface="Roboto"/>
                <a:cs typeface="Roboto"/>
                <a:sym typeface="Roboto"/>
              </a:rPr>
              <a:t>for more professional learning opportunities.</a:t>
            </a:r>
            <a:endParaRPr sz="3400" b="1" i="0" u="none" strike="noStrike" cap="none">
              <a:solidFill>
                <a:srgbClr val="001733"/>
              </a:solidFill>
              <a:latin typeface="Roboto"/>
              <a:ea typeface="Roboto"/>
              <a:cs typeface="Roboto"/>
              <a:sym typeface="Roboto"/>
            </a:endParaRPr>
          </a:p>
        </p:txBody>
      </p:sp>
      <p:sp>
        <p:nvSpPr>
          <p:cNvPr id="17" name="Google Shape;17;g9f39ddc1a6_0_5"/>
          <p:cNvSpPr txBox="1"/>
          <p:nvPr/>
        </p:nvSpPr>
        <p:spPr>
          <a:xfrm>
            <a:off x="5744113" y="3221825"/>
            <a:ext cx="2652000" cy="46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 name="Google Shape;18;g9f39ddc1a6_0_5"/>
          <p:cNvSpPr txBox="1"/>
          <p:nvPr/>
        </p:nvSpPr>
        <p:spPr>
          <a:xfrm>
            <a:off x="5035675" y="3221825"/>
            <a:ext cx="3990000" cy="3996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1" i="0" u="none" strike="noStrike" cap="none">
              <a:solidFill>
                <a:srgbClr val="000000"/>
              </a:solidFill>
              <a:latin typeface="Arial"/>
              <a:ea typeface="Arial"/>
              <a:cs typeface="Arial"/>
              <a:sym typeface="Arial"/>
            </a:endParaRPr>
          </a:p>
        </p:txBody>
      </p:sp>
      <p:sp>
        <p:nvSpPr>
          <p:cNvPr id="19" name="Google Shape;19;g9f39ddc1a6_0_5"/>
          <p:cNvSpPr/>
          <p:nvPr/>
        </p:nvSpPr>
        <p:spPr>
          <a:xfrm>
            <a:off x="6573525" y="680400"/>
            <a:ext cx="1557300" cy="1487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Place presenter headshot over this text.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Add presenter contact information in the text box below.</a:t>
            </a:r>
            <a:endParaRPr sz="1400" b="0" i="0" u="none" strike="noStrike" cap="none">
              <a:solidFill>
                <a:srgbClr val="000000"/>
              </a:solidFill>
              <a:latin typeface="Arial"/>
              <a:ea typeface="Arial"/>
              <a:cs typeface="Arial"/>
              <a:sym typeface="Arial"/>
            </a:endParaRPr>
          </a:p>
        </p:txBody>
      </p:sp>
      <p:sp>
        <p:nvSpPr>
          <p:cNvPr id="20" name="Google Shape;20;g9f39ddc1a6_0_5"/>
          <p:cNvSpPr txBox="1">
            <a:spLocks noGrp="1"/>
          </p:cNvSpPr>
          <p:nvPr>
            <p:ph type="body" idx="1"/>
          </p:nvPr>
        </p:nvSpPr>
        <p:spPr>
          <a:xfrm>
            <a:off x="6227550" y="2825475"/>
            <a:ext cx="2352600" cy="572700"/>
          </a:xfrm>
          <a:prstGeom prst="rect">
            <a:avLst/>
          </a:prstGeom>
          <a:noFill/>
          <a:ln>
            <a:noFill/>
          </a:ln>
        </p:spPr>
        <p:txBody>
          <a:bodyPr spcFirstLastPara="1" wrap="square" lIns="91425" tIns="91425" rIns="91425" bIns="91425" anchor="t" anchorCtr="0">
            <a:noAutofit/>
          </a:bodyPr>
          <a:lstStyle>
            <a:lvl1pPr marL="457200" lvl="0" indent="-330200" algn="ctr">
              <a:lnSpc>
                <a:spcPct val="115000"/>
              </a:lnSpc>
              <a:spcBef>
                <a:spcPts val="0"/>
              </a:spcBef>
              <a:spcAft>
                <a:spcPts val="0"/>
              </a:spcAft>
              <a:buSzPts val="1600"/>
              <a:buChar char="●"/>
              <a:defRPr sz="1600" b="1"/>
            </a:lvl1pPr>
            <a:lvl2pPr marL="914400" lvl="1" indent="-317500" algn="ctr">
              <a:lnSpc>
                <a:spcPct val="115000"/>
              </a:lnSpc>
              <a:spcBef>
                <a:spcPts val="1600"/>
              </a:spcBef>
              <a:spcAft>
                <a:spcPts val="0"/>
              </a:spcAft>
              <a:buSzPts val="1400"/>
              <a:buChar char="○"/>
              <a:defRPr sz="1400" b="1"/>
            </a:lvl2pPr>
            <a:lvl3pPr marL="1371600" lvl="2" indent="-317500" algn="ctr">
              <a:lnSpc>
                <a:spcPct val="115000"/>
              </a:lnSpc>
              <a:spcBef>
                <a:spcPts val="1600"/>
              </a:spcBef>
              <a:spcAft>
                <a:spcPts val="0"/>
              </a:spcAft>
              <a:buSzPts val="1400"/>
              <a:buChar char="■"/>
              <a:defRPr sz="1400" b="1"/>
            </a:lvl3pPr>
            <a:lvl4pPr marL="1828800" lvl="3" indent="-317500" algn="ctr">
              <a:lnSpc>
                <a:spcPct val="115000"/>
              </a:lnSpc>
              <a:spcBef>
                <a:spcPts val="1600"/>
              </a:spcBef>
              <a:spcAft>
                <a:spcPts val="0"/>
              </a:spcAft>
              <a:buSzPts val="1400"/>
              <a:buChar char="●"/>
              <a:defRPr sz="1400" b="1"/>
            </a:lvl4pPr>
            <a:lvl5pPr marL="2286000" lvl="4" indent="-317500" algn="ctr">
              <a:lnSpc>
                <a:spcPct val="115000"/>
              </a:lnSpc>
              <a:spcBef>
                <a:spcPts val="1600"/>
              </a:spcBef>
              <a:spcAft>
                <a:spcPts val="0"/>
              </a:spcAft>
              <a:buSzPts val="1400"/>
              <a:buChar char="○"/>
              <a:defRPr sz="1400" b="1"/>
            </a:lvl5pPr>
            <a:lvl6pPr marL="2743200" lvl="5" indent="-317500" algn="ctr">
              <a:lnSpc>
                <a:spcPct val="115000"/>
              </a:lnSpc>
              <a:spcBef>
                <a:spcPts val="1600"/>
              </a:spcBef>
              <a:spcAft>
                <a:spcPts val="0"/>
              </a:spcAft>
              <a:buSzPts val="1400"/>
              <a:buChar char="■"/>
              <a:defRPr sz="1400" b="1"/>
            </a:lvl6pPr>
            <a:lvl7pPr marL="3200400" lvl="6" indent="-292100" algn="ctr">
              <a:lnSpc>
                <a:spcPct val="115000"/>
              </a:lnSpc>
              <a:spcBef>
                <a:spcPts val="1600"/>
              </a:spcBef>
              <a:spcAft>
                <a:spcPts val="0"/>
              </a:spcAft>
              <a:buSzPts val="1000"/>
              <a:buChar char="●"/>
              <a:defRPr sz="1000" b="1"/>
            </a:lvl7pPr>
            <a:lvl8pPr marL="3657600" lvl="7" indent="-292100" algn="ctr">
              <a:lnSpc>
                <a:spcPct val="115000"/>
              </a:lnSpc>
              <a:spcBef>
                <a:spcPts val="1600"/>
              </a:spcBef>
              <a:spcAft>
                <a:spcPts val="0"/>
              </a:spcAft>
              <a:buSzPts val="1000"/>
              <a:buChar char="○"/>
              <a:defRPr sz="1000" b="1"/>
            </a:lvl8pPr>
            <a:lvl9pPr marL="4114800" lvl="8" indent="-292100" algn="ctr">
              <a:lnSpc>
                <a:spcPct val="115000"/>
              </a:lnSpc>
              <a:spcBef>
                <a:spcPts val="1600"/>
              </a:spcBef>
              <a:spcAft>
                <a:spcPts val="1600"/>
              </a:spcAft>
              <a:buSzPts val="1000"/>
              <a:buChar char="■"/>
              <a:defRPr sz="1000" b="1"/>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2 Columns">
  <p:cSld name="TITLE_AND_BODY_3">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ga66a29d8c0_0_82"/>
          <p:cNvSpPr/>
          <p:nvPr/>
        </p:nvSpPr>
        <p:spPr>
          <a:xfrm>
            <a:off x="406950" y="352200"/>
            <a:ext cx="8330100" cy="3730200"/>
          </a:xfrm>
          <a:prstGeom prst="rect">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3" name="Google Shape;23;ga66a29d8c0_0_82"/>
          <p:cNvCxnSpPr/>
          <p:nvPr/>
        </p:nvCxnSpPr>
        <p:spPr>
          <a:xfrm>
            <a:off x="4550550" y="1789025"/>
            <a:ext cx="0" cy="1927500"/>
          </a:xfrm>
          <a:prstGeom prst="straightConnector1">
            <a:avLst/>
          </a:prstGeom>
          <a:noFill/>
          <a:ln w="38100" cap="flat" cmpd="sng">
            <a:solidFill>
              <a:schemeClr val="dk1"/>
            </a:solidFill>
            <a:prstDash val="solid"/>
            <a:round/>
            <a:headEnd type="none" w="sm" len="sm"/>
            <a:tailEnd type="none" w="sm" len="sm"/>
          </a:ln>
        </p:spPr>
      </p:cxnSp>
      <p:sp>
        <p:nvSpPr>
          <p:cNvPr id="24" name="Google Shape;24;ga66a29d8c0_0_82"/>
          <p:cNvSpPr txBox="1">
            <a:spLocks noGrp="1"/>
          </p:cNvSpPr>
          <p:nvPr>
            <p:ph type="sldNum" idx="12"/>
          </p:nvPr>
        </p:nvSpPr>
        <p:spPr>
          <a:xfrm>
            <a:off x="8524708" y="4663192"/>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1pPr>
            <a:lvl2pPr marL="0" marR="0" lvl="1"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2pPr>
            <a:lvl3pPr marL="0" marR="0" lvl="2"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3pPr>
            <a:lvl4pPr marL="0" marR="0" lvl="3"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4pPr>
            <a:lvl5pPr marL="0" marR="0" lvl="4"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5pPr>
            <a:lvl6pPr marL="0" marR="0" lvl="5"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6pPr>
            <a:lvl7pPr marL="0" marR="0" lvl="6"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7pPr>
            <a:lvl8pPr marL="0" marR="0" lvl="7"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8pPr>
            <a:lvl9pPr marL="0" marR="0" lvl="8" indent="0" algn="r">
              <a:lnSpc>
                <a:spcPct val="100000"/>
              </a:lnSpc>
              <a:spcBef>
                <a:spcPts val="0"/>
              </a:spcBef>
              <a:spcAft>
                <a:spcPts val="0"/>
              </a:spcAft>
              <a:buClr>
                <a:srgbClr val="000000"/>
              </a:buClr>
              <a:buSzPts val="1000"/>
              <a:buFont typeface="Arial"/>
              <a:buNone/>
              <a:defRPr sz="1200" b="0" i="0" u="none" strike="noStrike" cap="none">
                <a:solidFill>
                  <a:schemeClr val="lt2"/>
                </a:solidFill>
                <a:latin typeface="Arvo"/>
                <a:ea typeface="Arvo"/>
                <a:cs typeface="Arvo"/>
                <a:sym typeface="Arvo"/>
              </a:defRPr>
            </a:lvl9pPr>
          </a:lstStyle>
          <a:p>
            <a:pPr marL="0" lvl="0" indent="0" algn="r" rtl="0">
              <a:spcBef>
                <a:spcPts val="0"/>
              </a:spcBef>
              <a:spcAft>
                <a:spcPts val="0"/>
              </a:spcAft>
              <a:buNone/>
            </a:pPr>
            <a:fld id="{00000000-1234-1234-1234-123412341234}" type="slidenum">
              <a:rPr lang="en"/>
              <a:t>‹#›</a:t>
            </a:fld>
            <a:endParaRPr/>
          </a:p>
        </p:txBody>
      </p:sp>
      <p:sp>
        <p:nvSpPr>
          <p:cNvPr id="25" name="Google Shape;25;ga66a29d8c0_0_82"/>
          <p:cNvSpPr txBox="1">
            <a:spLocks noGrp="1"/>
          </p:cNvSpPr>
          <p:nvPr>
            <p:ph type="ctrTitle"/>
          </p:nvPr>
        </p:nvSpPr>
        <p:spPr>
          <a:xfrm>
            <a:off x="1113228" y="1846275"/>
            <a:ext cx="3169500" cy="644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666666"/>
              </a:buClr>
              <a:buSzPts val="1800"/>
              <a:buNone/>
              <a:defRPr sz="1800">
                <a:solidFill>
                  <a:srgbClr val="666666"/>
                </a:solidFill>
              </a:defRPr>
            </a:lvl1pPr>
            <a:lvl2pPr lvl="1" algn="ctr">
              <a:lnSpc>
                <a:spcPct val="100000"/>
              </a:lnSpc>
              <a:spcBef>
                <a:spcPts val="0"/>
              </a:spcBef>
              <a:spcAft>
                <a:spcPts val="0"/>
              </a:spcAft>
              <a:buClr>
                <a:srgbClr val="666666"/>
              </a:buClr>
              <a:buSzPts val="1600"/>
              <a:buNone/>
              <a:defRPr sz="1600">
                <a:solidFill>
                  <a:srgbClr val="666666"/>
                </a:solidFill>
              </a:defRPr>
            </a:lvl2pPr>
            <a:lvl3pPr lvl="2" algn="ctr">
              <a:lnSpc>
                <a:spcPct val="100000"/>
              </a:lnSpc>
              <a:spcBef>
                <a:spcPts val="0"/>
              </a:spcBef>
              <a:spcAft>
                <a:spcPts val="0"/>
              </a:spcAft>
              <a:buClr>
                <a:srgbClr val="666666"/>
              </a:buClr>
              <a:buSzPts val="1600"/>
              <a:buNone/>
              <a:defRPr sz="1600">
                <a:solidFill>
                  <a:srgbClr val="666666"/>
                </a:solidFill>
              </a:defRPr>
            </a:lvl3pPr>
            <a:lvl4pPr lvl="3" algn="ctr">
              <a:lnSpc>
                <a:spcPct val="100000"/>
              </a:lnSpc>
              <a:spcBef>
                <a:spcPts val="0"/>
              </a:spcBef>
              <a:spcAft>
                <a:spcPts val="0"/>
              </a:spcAft>
              <a:buClr>
                <a:srgbClr val="666666"/>
              </a:buClr>
              <a:buSzPts val="1600"/>
              <a:buNone/>
              <a:defRPr sz="1600">
                <a:solidFill>
                  <a:srgbClr val="666666"/>
                </a:solidFill>
              </a:defRPr>
            </a:lvl4pPr>
            <a:lvl5pPr lvl="4" algn="ctr">
              <a:lnSpc>
                <a:spcPct val="100000"/>
              </a:lnSpc>
              <a:spcBef>
                <a:spcPts val="0"/>
              </a:spcBef>
              <a:spcAft>
                <a:spcPts val="0"/>
              </a:spcAft>
              <a:buClr>
                <a:srgbClr val="666666"/>
              </a:buClr>
              <a:buSzPts val="1600"/>
              <a:buNone/>
              <a:defRPr sz="1600">
                <a:solidFill>
                  <a:srgbClr val="666666"/>
                </a:solidFill>
              </a:defRPr>
            </a:lvl5pPr>
            <a:lvl6pPr lvl="5" algn="ctr">
              <a:lnSpc>
                <a:spcPct val="100000"/>
              </a:lnSpc>
              <a:spcBef>
                <a:spcPts val="0"/>
              </a:spcBef>
              <a:spcAft>
                <a:spcPts val="0"/>
              </a:spcAft>
              <a:buClr>
                <a:srgbClr val="666666"/>
              </a:buClr>
              <a:buSzPts val="1600"/>
              <a:buNone/>
              <a:defRPr sz="1600">
                <a:solidFill>
                  <a:srgbClr val="666666"/>
                </a:solidFill>
              </a:defRPr>
            </a:lvl6pPr>
            <a:lvl7pPr lvl="6" algn="ctr">
              <a:lnSpc>
                <a:spcPct val="100000"/>
              </a:lnSpc>
              <a:spcBef>
                <a:spcPts val="0"/>
              </a:spcBef>
              <a:spcAft>
                <a:spcPts val="0"/>
              </a:spcAft>
              <a:buClr>
                <a:srgbClr val="666666"/>
              </a:buClr>
              <a:buSzPts val="1600"/>
              <a:buNone/>
              <a:defRPr sz="1600">
                <a:solidFill>
                  <a:srgbClr val="666666"/>
                </a:solidFill>
              </a:defRPr>
            </a:lvl7pPr>
            <a:lvl8pPr lvl="7" algn="ctr">
              <a:lnSpc>
                <a:spcPct val="100000"/>
              </a:lnSpc>
              <a:spcBef>
                <a:spcPts val="0"/>
              </a:spcBef>
              <a:spcAft>
                <a:spcPts val="0"/>
              </a:spcAft>
              <a:buClr>
                <a:srgbClr val="666666"/>
              </a:buClr>
              <a:buSzPts val="1600"/>
              <a:buNone/>
              <a:defRPr sz="1600">
                <a:solidFill>
                  <a:srgbClr val="666666"/>
                </a:solidFill>
              </a:defRPr>
            </a:lvl8pPr>
            <a:lvl9pPr lvl="8" algn="ctr">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26" name="Google Shape;26;ga66a29d8c0_0_82"/>
          <p:cNvSpPr txBox="1">
            <a:spLocks noGrp="1"/>
          </p:cNvSpPr>
          <p:nvPr>
            <p:ph type="subTitle" idx="1"/>
          </p:nvPr>
        </p:nvSpPr>
        <p:spPr>
          <a:xfrm>
            <a:off x="1147278" y="2451725"/>
            <a:ext cx="3101400" cy="111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a:lvl1pPr>
            <a:lvl2pPr lvl="1" algn="ctr">
              <a:lnSpc>
                <a:spcPct val="100000"/>
              </a:lnSpc>
              <a:spcBef>
                <a:spcPts val="1600"/>
              </a:spcBef>
              <a:spcAft>
                <a:spcPts val="0"/>
              </a:spcAft>
              <a:buSzPts val="1800"/>
              <a:buNone/>
              <a:defRPr/>
            </a:lvl2pPr>
            <a:lvl3pPr lvl="2" algn="ctr">
              <a:lnSpc>
                <a:spcPct val="100000"/>
              </a:lnSpc>
              <a:spcBef>
                <a:spcPts val="1600"/>
              </a:spcBef>
              <a:spcAft>
                <a:spcPts val="0"/>
              </a:spcAft>
              <a:buSzPts val="1400"/>
              <a:buNone/>
              <a:defRPr sz="1400"/>
            </a:lvl3pPr>
            <a:lvl4pPr lvl="3" algn="ctr">
              <a:lnSpc>
                <a:spcPct val="100000"/>
              </a:lnSpc>
              <a:spcBef>
                <a:spcPts val="1600"/>
              </a:spcBef>
              <a:spcAft>
                <a:spcPts val="0"/>
              </a:spcAft>
              <a:buSzPts val="1400"/>
              <a:buNone/>
              <a:defRPr sz="1400"/>
            </a:lvl4pPr>
            <a:lvl5pPr lvl="4" algn="ctr">
              <a:lnSpc>
                <a:spcPct val="100000"/>
              </a:lnSpc>
              <a:spcBef>
                <a:spcPts val="1600"/>
              </a:spcBef>
              <a:spcAft>
                <a:spcPts val="0"/>
              </a:spcAft>
              <a:buSzPts val="1400"/>
              <a:buNone/>
              <a:defRPr sz="1400"/>
            </a:lvl5pPr>
            <a:lvl6pPr lvl="5" algn="ctr">
              <a:lnSpc>
                <a:spcPct val="100000"/>
              </a:lnSpc>
              <a:spcBef>
                <a:spcPts val="1600"/>
              </a:spcBef>
              <a:spcAft>
                <a:spcPts val="0"/>
              </a:spcAft>
              <a:buSzPts val="1400"/>
              <a:buNone/>
              <a:defRPr sz="1400"/>
            </a:lvl6pPr>
            <a:lvl7pPr lvl="6" algn="ctr">
              <a:lnSpc>
                <a:spcPct val="100000"/>
              </a:lnSpc>
              <a:spcBef>
                <a:spcPts val="1600"/>
              </a:spcBef>
              <a:spcAft>
                <a:spcPts val="0"/>
              </a:spcAft>
              <a:buSzPts val="1400"/>
              <a:buNone/>
              <a:defRPr sz="1400"/>
            </a:lvl7pPr>
            <a:lvl8pPr lvl="7" algn="ctr">
              <a:lnSpc>
                <a:spcPct val="100000"/>
              </a:lnSpc>
              <a:spcBef>
                <a:spcPts val="1600"/>
              </a:spcBef>
              <a:spcAft>
                <a:spcPts val="0"/>
              </a:spcAft>
              <a:buSzPts val="1400"/>
              <a:buNone/>
              <a:defRPr sz="1400"/>
            </a:lvl8pPr>
            <a:lvl9pPr lvl="8" algn="ctr">
              <a:lnSpc>
                <a:spcPct val="100000"/>
              </a:lnSpc>
              <a:spcBef>
                <a:spcPts val="1600"/>
              </a:spcBef>
              <a:spcAft>
                <a:spcPts val="0"/>
              </a:spcAft>
              <a:buSzPts val="1400"/>
              <a:buNone/>
              <a:defRPr sz="1400"/>
            </a:lvl9pPr>
          </a:lstStyle>
          <a:p>
            <a:endParaRPr/>
          </a:p>
        </p:txBody>
      </p:sp>
      <p:sp>
        <p:nvSpPr>
          <p:cNvPr id="27" name="Google Shape;27;ga66a29d8c0_0_82"/>
          <p:cNvSpPr txBox="1">
            <a:spLocks noGrp="1"/>
          </p:cNvSpPr>
          <p:nvPr>
            <p:ph type="ctrTitle" idx="2"/>
          </p:nvPr>
        </p:nvSpPr>
        <p:spPr>
          <a:xfrm>
            <a:off x="4818378" y="1846275"/>
            <a:ext cx="3169500" cy="6447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rgbClr val="666666"/>
              </a:buClr>
              <a:buSzPts val="1800"/>
              <a:buNone/>
              <a:defRPr sz="1800">
                <a:solidFill>
                  <a:srgbClr val="666666"/>
                </a:solidFill>
              </a:defRPr>
            </a:lvl1pPr>
            <a:lvl2pPr lvl="1" algn="ctr">
              <a:lnSpc>
                <a:spcPct val="100000"/>
              </a:lnSpc>
              <a:spcBef>
                <a:spcPts val="0"/>
              </a:spcBef>
              <a:spcAft>
                <a:spcPts val="0"/>
              </a:spcAft>
              <a:buClr>
                <a:srgbClr val="666666"/>
              </a:buClr>
              <a:buSzPts val="1600"/>
              <a:buNone/>
              <a:defRPr sz="1600">
                <a:solidFill>
                  <a:srgbClr val="666666"/>
                </a:solidFill>
              </a:defRPr>
            </a:lvl2pPr>
            <a:lvl3pPr lvl="2" algn="ctr">
              <a:lnSpc>
                <a:spcPct val="100000"/>
              </a:lnSpc>
              <a:spcBef>
                <a:spcPts val="0"/>
              </a:spcBef>
              <a:spcAft>
                <a:spcPts val="0"/>
              </a:spcAft>
              <a:buClr>
                <a:srgbClr val="666666"/>
              </a:buClr>
              <a:buSzPts val="1600"/>
              <a:buNone/>
              <a:defRPr sz="1600">
                <a:solidFill>
                  <a:srgbClr val="666666"/>
                </a:solidFill>
              </a:defRPr>
            </a:lvl3pPr>
            <a:lvl4pPr lvl="3" algn="ctr">
              <a:lnSpc>
                <a:spcPct val="100000"/>
              </a:lnSpc>
              <a:spcBef>
                <a:spcPts val="0"/>
              </a:spcBef>
              <a:spcAft>
                <a:spcPts val="0"/>
              </a:spcAft>
              <a:buClr>
                <a:srgbClr val="666666"/>
              </a:buClr>
              <a:buSzPts val="1600"/>
              <a:buNone/>
              <a:defRPr sz="1600">
                <a:solidFill>
                  <a:srgbClr val="666666"/>
                </a:solidFill>
              </a:defRPr>
            </a:lvl4pPr>
            <a:lvl5pPr lvl="4" algn="ctr">
              <a:lnSpc>
                <a:spcPct val="100000"/>
              </a:lnSpc>
              <a:spcBef>
                <a:spcPts val="0"/>
              </a:spcBef>
              <a:spcAft>
                <a:spcPts val="0"/>
              </a:spcAft>
              <a:buClr>
                <a:srgbClr val="666666"/>
              </a:buClr>
              <a:buSzPts val="1600"/>
              <a:buNone/>
              <a:defRPr sz="1600">
                <a:solidFill>
                  <a:srgbClr val="666666"/>
                </a:solidFill>
              </a:defRPr>
            </a:lvl5pPr>
            <a:lvl6pPr lvl="5" algn="ctr">
              <a:lnSpc>
                <a:spcPct val="100000"/>
              </a:lnSpc>
              <a:spcBef>
                <a:spcPts val="0"/>
              </a:spcBef>
              <a:spcAft>
                <a:spcPts val="0"/>
              </a:spcAft>
              <a:buClr>
                <a:srgbClr val="666666"/>
              </a:buClr>
              <a:buSzPts val="1600"/>
              <a:buNone/>
              <a:defRPr sz="1600">
                <a:solidFill>
                  <a:srgbClr val="666666"/>
                </a:solidFill>
              </a:defRPr>
            </a:lvl6pPr>
            <a:lvl7pPr lvl="6" algn="ctr">
              <a:lnSpc>
                <a:spcPct val="100000"/>
              </a:lnSpc>
              <a:spcBef>
                <a:spcPts val="0"/>
              </a:spcBef>
              <a:spcAft>
                <a:spcPts val="0"/>
              </a:spcAft>
              <a:buClr>
                <a:srgbClr val="666666"/>
              </a:buClr>
              <a:buSzPts val="1600"/>
              <a:buNone/>
              <a:defRPr sz="1600">
                <a:solidFill>
                  <a:srgbClr val="666666"/>
                </a:solidFill>
              </a:defRPr>
            </a:lvl7pPr>
            <a:lvl8pPr lvl="7" algn="ctr">
              <a:lnSpc>
                <a:spcPct val="100000"/>
              </a:lnSpc>
              <a:spcBef>
                <a:spcPts val="0"/>
              </a:spcBef>
              <a:spcAft>
                <a:spcPts val="0"/>
              </a:spcAft>
              <a:buClr>
                <a:srgbClr val="666666"/>
              </a:buClr>
              <a:buSzPts val="1600"/>
              <a:buNone/>
              <a:defRPr sz="1600">
                <a:solidFill>
                  <a:srgbClr val="666666"/>
                </a:solidFill>
              </a:defRPr>
            </a:lvl8pPr>
            <a:lvl9pPr lvl="8" algn="ctr">
              <a:lnSpc>
                <a:spcPct val="100000"/>
              </a:lnSpc>
              <a:spcBef>
                <a:spcPts val="0"/>
              </a:spcBef>
              <a:spcAft>
                <a:spcPts val="0"/>
              </a:spcAft>
              <a:buClr>
                <a:srgbClr val="666666"/>
              </a:buClr>
              <a:buSzPts val="1600"/>
              <a:buNone/>
              <a:defRPr sz="1600">
                <a:solidFill>
                  <a:srgbClr val="666666"/>
                </a:solidFill>
              </a:defRPr>
            </a:lvl9pPr>
          </a:lstStyle>
          <a:p>
            <a:endParaRPr/>
          </a:p>
        </p:txBody>
      </p:sp>
      <p:sp>
        <p:nvSpPr>
          <p:cNvPr id="28" name="Google Shape;28;ga66a29d8c0_0_82"/>
          <p:cNvSpPr txBox="1">
            <a:spLocks noGrp="1"/>
          </p:cNvSpPr>
          <p:nvPr>
            <p:ph type="subTitle" idx="3"/>
          </p:nvPr>
        </p:nvSpPr>
        <p:spPr>
          <a:xfrm>
            <a:off x="4852428" y="2451725"/>
            <a:ext cx="3101400" cy="111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400"/>
              <a:buNone/>
              <a:defRPr/>
            </a:lvl1pPr>
            <a:lvl2pPr lvl="1" algn="ctr">
              <a:lnSpc>
                <a:spcPct val="100000"/>
              </a:lnSpc>
              <a:spcBef>
                <a:spcPts val="1600"/>
              </a:spcBef>
              <a:spcAft>
                <a:spcPts val="0"/>
              </a:spcAft>
              <a:buSzPts val="1800"/>
              <a:buNone/>
              <a:defRPr/>
            </a:lvl2pPr>
            <a:lvl3pPr lvl="2" algn="ctr">
              <a:lnSpc>
                <a:spcPct val="100000"/>
              </a:lnSpc>
              <a:spcBef>
                <a:spcPts val="1600"/>
              </a:spcBef>
              <a:spcAft>
                <a:spcPts val="0"/>
              </a:spcAft>
              <a:buSzPts val="1400"/>
              <a:buNone/>
              <a:defRPr sz="1400"/>
            </a:lvl3pPr>
            <a:lvl4pPr lvl="3" algn="ctr">
              <a:lnSpc>
                <a:spcPct val="100000"/>
              </a:lnSpc>
              <a:spcBef>
                <a:spcPts val="1600"/>
              </a:spcBef>
              <a:spcAft>
                <a:spcPts val="0"/>
              </a:spcAft>
              <a:buSzPts val="1400"/>
              <a:buNone/>
              <a:defRPr sz="1400"/>
            </a:lvl4pPr>
            <a:lvl5pPr lvl="4" algn="ctr">
              <a:lnSpc>
                <a:spcPct val="100000"/>
              </a:lnSpc>
              <a:spcBef>
                <a:spcPts val="1600"/>
              </a:spcBef>
              <a:spcAft>
                <a:spcPts val="0"/>
              </a:spcAft>
              <a:buSzPts val="1400"/>
              <a:buNone/>
              <a:defRPr sz="1400"/>
            </a:lvl5pPr>
            <a:lvl6pPr lvl="5" algn="ctr">
              <a:lnSpc>
                <a:spcPct val="100000"/>
              </a:lnSpc>
              <a:spcBef>
                <a:spcPts val="1600"/>
              </a:spcBef>
              <a:spcAft>
                <a:spcPts val="0"/>
              </a:spcAft>
              <a:buSzPts val="1400"/>
              <a:buNone/>
              <a:defRPr sz="1400"/>
            </a:lvl6pPr>
            <a:lvl7pPr lvl="6" algn="ctr">
              <a:lnSpc>
                <a:spcPct val="100000"/>
              </a:lnSpc>
              <a:spcBef>
                <a:spcPts val="1600"/>
              </a:spcBef>
              <a:spcAft>
                <a:spcPts val="0"/>
              </a:spcAft>
              <a:buSzPts val="1400"/>
              <a:buNone/>
              <a:defRPr sz="1400"/>
            </a:lvl7pPr>
            <a:lvl8pPr lvl="7" algn="ctr">
              <a:lnSpc>
                <a:spcPct val="100000"/>
              </a:lnSpc>
              <a:spcBef>
                <a:spcPts val="1600"/>
              </a:spcBef>
              <a:spcAft>
                <a:spcPts val="0"/>
              </a:spcAft>
              <a:buSzPts val="1400"/>
              <a:buNone/>
              <a:defRPr sz="1400"/>
            </a:lvl8pPr>
            <a:lvl9pPr lvl="8" algn="ctr">
              <a:lnSpc>
                <a:spcPct val="100000"/>
              </a:lnSpc>
              <a:spcBef>
                <a:spcPts val="1600"/>
              </a:spcBef>
              <a:spcAft>
                <a:spcPts val="0"/>
              </a:spcAft>
              <a:buSzPts val="1400"/>
              <a:buNone/>
              <a:defRPr sz="1400"/>
            </a:lvl9pPr>
          </a:lstStyle>
          <a:p>
            <a:endParaRPr/>
          </a:p>
        </p:txBody>
      </p:sp>
      <p:sp>
        <p:nvSpPr>
          <p:cNvPr id="29" name="Google Shape;29;ga66a29d8c0_0_82"/>
          <p:cNvSpPr txBox="1">
            <a:spLocks noGrp="1"/>
          </p:cNvSpPr>
          <p:nvPr>
            <p:ph type="title" idx="4"/>
          </p:nvPr>
        </p:nvSpPr>
        <p:spPr>
          <a:xfrm>
            <a:off x="-11850" y="927075"/>
            <a:ext cx="9144000" cy="482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200"/>
              <a:buNone/>
              <a:defRPr sz="2200"/>
            </a:lvl1pPr>
            <a:lvl2pPr lvl="1" algn="l">
              <a:lnSpc>
                <a:spcPct val="100000"/>
              </a:lnSpc>
              <a:spcBef>
                <a:spcPts val="0"/>
              </a:spcBef>
              <a:spcAft>
                <a:spcPts val="0"/>
              </a:spcAft>
              <a:buSzPts val="2800"/>
              <a:buFont typeface="Roboto"/>
              <a:buNone/>
              <a:defRPr>
                <a:latin typeface="Roboto"/>
                <a:ea typeface="Roboto"/>
                <a:cs typeface="Roboto"/>
                <a:sym typeface="Roboto"/>
              </a:defRPr>
            </a:lvl2pPr>
            <a:lvl3pPr lvl="2" algn="l">
              <a:lnSpc>
                <a:spcPct val="100000"/>
              </a:lnSpc>
              <a:spcBef>
                <a:spcPts val="0"/>
              </a:spcBef>
              <a:spcAft>
                <a:spcPts val="0"/>
              </a:spcAft>
              <a:buSzPts val="2800"/>
              <a:buFont typeface="Roboto"/>
              <a:buNone/>
              <a:defRPr>
                <a:latin typeface="Roboto"/>
                <a:ea typeface="Roboto"/>
                <a:cs typeface="Roboto"/>
                <a:sym typeface="Roboto"/>
              </a:defRPr>
            </a:lvl3pPr>
            <a:lvl4pPr lvl="3" algn="l">
              <a:lnSpc>
                <a:spcPct val="100000"/>
              </a:lnSpc>
              <a:spcBef>
                <a:spcPts val="0"/>
              </a:spcBef>
              <a:spcAft>
                <a:spcPts val="0"/>
              </a:spcAft>
              <a:buSzPts val="2800"/>
              <a:buFont typeface="Roboto"/>
              <a:buNone/>
              <a:defRPr>
                <a:latin typeface="Roboto"/>
                <a:ea typeface="Roboto"/>
                <a:cs typeface="Roboto"/>
                <a:sym typeface="Roboto"/>
              </a:defRPr>
            </a:lvl4pPr>
            <a:lvl5pPr lvl="4" algn="l">
              <a:lnSpc>
                <a:spcPct val="100000"/>
              </a:lnSpc>
              <a:spcBef>
                <a:spcPts val="0"/>
              </a:spcBef>
              <a:spcAft>
                <a:spcPts val="0"/>
              </a:spcAft>
              <a:buSzPts val="2800"/>
              <a:buFont typeface="Roboto"/>
              <a:buNone/>
              <a:defRPr>
                <a:latin typeface="Roboto"/>
                <a:ea typeface="Roboto"/>
                <a:cs typeface="Roboto"/>
                <a:sym typeface="Roboto"/>
              </a:defRPr>
            </a:lvl5pPr>
            <a:lvl6pPr lvl="5" algn="l">
              <a:lnSpc>
                <a:spcPct val="100000"/>
              </a:lnSpc>
              <a:spcBef>
                <a:spcPts val="0"/>
              </a:spcBef>
              <a:spcAft>
                <a:spcPts val="0"/>
              </a:spcAft>
              <a:buSzPts val="2800"/>
              <a:buFont typeface="Roboto"/>
              <a:buNone/>
              <a:defRPr>
                <a:latin typeface="Roboto"/>
                <a:ea typeface="Roboto"/>
                <a:cs typeface="Roboto"/>
                <a:sym typeface="Roboto"/>
              </a:defRPr>
            </a:lvl6pPr>
            <a:lvl7pPr lvl="6" algn="l">
              <a:lnSpc>
                <a:spcPct val="100000"/>
              </a:lnSpc>
              <a:spcBef>
                <a:spcPts val="0"/>
              </a:spcBef>
              <a:spcAft>
                <a:spcPts val="0"/>
              </a:spcAft>
              <a:buSzPts val="2800"/>
              <a:buFont typeface="Roboto"/>
              <a:buNone/>
              <a:defRPr>
                <a:latin typeface="Roboto"/>
                <a:ea typeface="Roboto"/>
                <a:cs typeface="Roboto"/>
                <a:sym typeface="Roboto"/>
              </a:defRPr>
            </a:lvl7pPr>
            <a:lvl8pPr lvl="7" algn="l">
              <a:lnSpc>
                <a:spcPct val="100000"/>
              </a:lnSpc>
              <a:spcBef>
                <a:spcPts val="0"/>
              </a:spcBef>
              <a:spcAft>
                <a:spcPts val="0"/>
              </a:spcAft>
              <a:buSzPts val="2800"/>
              <a:buFont typeface="Roboto"/>
              <a:buNone/>
              <a:defRPr>
                <a:latin typeface="Roboto"/>
                <a:ea typeface="Roboto"/>
                <a:cs typeface="Roboto"/>
                <a:sym typeface="Roboto"/>
              </a:defRPr>
            </a:lvl8pPr>
            <a:lvl9pPr lvl="8" algn="l">
              <a:lnSpc>
                <a:spcPct val="100000"/>
              </a:lnSpc>
              <a:spcBef>
                <a:spcPts val="0"/>
              </a:spcBef>
              <a:spcAft>
                <a:spcPts val="0"/>
              </a:spcAft>
              <a:buSzPts val="2800"/>
              <a:buFont typeface="Roboto"/>
              <a:buNone/>
              <a:defRPr>
                <a:latin typeface="Roboto"/>
                <a:ea typeface="Roboto"/>
                <a:cs typeface="Roboto"/>
                <a:sym typeface="Roboto"/>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p:cSld name="TITLE_AND_BODY_2">
    <p:bg>
      <p:bgPr>
        <a:blipFill>
          <a:blip r:embed="rId2">
            <a:alphaModFix/>
          </a:blip>
          <a:stretch>
            <a:fillRect/>
          </a:stretch>
        </a:blipFill>
        <a:effectLst/>
      </p:bgPr>
    </p:bg>
    <p:spTree>
      <p:nvGrpSpPr>
        <p:cNvPr id="1" name="Shape 30"/>
        <p:cNvGrpSpPr/>
        <p:nvPr/>
      </p:nvGrpSpPr>
      <p:grpSpPr>
        <a:xfrm>
          <a:off x="0" y="0"/>
          <a:ext cx="0" cy="0"/>
          <a:chOff x="0" y="0"/>
          <a:chExt cx="0" cy="0"/>
        </a:xfrm>
      </p:grpSpPr>
      <p:sp>
        <p:nvSpPr>
          <p:cNvPr id="31" name="Google Shape;31;ga66a29d8c0_0_5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ga66a29d8c0_0_52"/>
          <p:cNvSpPr txBox="1">
            <a:spLocks noGrp="1"/>
          </p:cNvSpPr>
          <p:nvPr>
            <p:ph type="body" idx="1"/>
          </p:nvPr>
        </p:nvSpPr>
        <p:spPr>
          <a:xfrm>
            <a:off x="311700" y="1152475"/>
            <a:ext cx="3999900" cy="28263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3" name="Google Shape;33;ga66a29d8c0_0_52"/>
          <p:cNvSpPr txBox="1">
            <a:spLocks noGrp="1"/>
          </p:cNvSpPr>
          <p:nvPr>
            <p:ph type="body" idx="2"/>
          </p:nvPr>
        </p:nvSpPr>
        <p:spPr>
          <a:xfrm>
            <a:off x="4832400" y="1152475"/>
            <a:ext cx="3999900" cy="28263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TITLE_AND_BODY_1">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ga66a29d8c0_0_4"/>
          <p:cNvSpPr/>
          <p:nvPr/>
        </p:nvSpPr>
        <p:spPr>
          <a:xfrm>
            <a:off x="4572000" y="-125"/>
            <a:ext cx="4572000" cy="4197900"/>
          </a:xfrm>
          <a:prstGeom prst="rect">
            <a:avLst/>
          </a:prstGeom>
          <a:solidFill>
            <a:srgbClr val="EEEEE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 name="Google Shape;36;ga66a29d8c0_0_4"/>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7" name="Google Shape;37;ga66a29d8c0_0_4"/>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1600"/>
              </a:spcBef>
              <a:spcAft>
                <a:spcPts val="0"/>
              </a:spcAft>
              <a:buSzPts val="2100"/>
              <a:buNone/>
              <a:defRPr sz="2100"/>
            </a:lvl2pPr>
            <a:lvl3pPr lvl="2" algn="ctr">
              <a:lnSpc>
                <a:spcPct val="100000"/>
              </a:lnSpc>
              <a:spcBef>
                <a:spcPts val="1600"/>
              </a:spcBef>
              <a:spcAft>
                <a:spcPts val="0"/>
              </a:spcAft>
              <a:buSzPts val="2100"/>
              <a:buNone/>
              <a:defRPr sz="2100"/>
            </a:lvl3pPr>
            <a:lvl4pPr lvl="3" algn="ctr">
              <a:lnSpc>
                <a:spcPct val="100000"/>
              </a:lnSpc>
              <a:spcBef>
                <a:spcPts val="1600"/>
              </a:spcBef>
              <a:spcAft>
                <a:spcPts val="0"/>
              </a:spcAft>
              <a:buSzPts val="2100"/>
              <a:buNone/>
              <a:defRPr sz="2100"/>
            </a:lvl4pPr>
            <a:lvl5pPr lvl="4" algn="ctr">
              <a:lnSpc>
                <a:spcPct val="100000"/>
              </a:lnSpc>
              <a:spcBef>
                <a:spcPts val="1600"/>
              </a:spcBef>
              <a:spcAft>
                <a:spcPts val="0"/>
              </a:spcAft>
              <a:buSzPts val="2100"/>
              <a:buNone/>
              <a:defRPr sz="2100"/>
            </a:lvl5pPr>
            <a:lvl6pPr lvl="5" algn="ctr">
              <a:lnSpc>
                <a:spcPct val="100000"/>
              </a:lnSpc>
              <a:spcBef>
                <a:spcPts val="1600"/>
              </a:spcBef>
              <a:spcAft>
                <a:spcPts val="0"/>
              </a:spcAft>
              <a:buSzPts val="2100"/>
              <a:buNone/>
              <a:defRPr sz="2100"/>
            </a:lvl6pPr>
            <a:lvl7pPr lvl="6" algn="ctr">
              <a:lnSpc>
                <a:spcPct val="100000"/>
              </a:lnSpc>
              <a:spcBef>
                <a:spcPts val="1600"/>
              </a:spcBef>
              <a:spcAft>
                <a:spcPts val="0"/>
              </a:spcAft>
              <a:buSzPts val="2100"/>
              <a:buNone/>
              <a:defRPr sz="2100"/>
            </a:lvl7pPr>
            <a:lvl8pPr lvl="7" algn="ctr">
              <a:lnSpc>
                <a:spcPct val="100000"/>
              </a:lnSpc>
              <a:spcBef>
                <a:spcPts val="1600"/>
              </a:spcBef>
              <a:spcAft>
                <a:spcPts val="0"/>
              </a:spcAft>
              <a:buSzPts val="2100"/>
              <a:buNone/>
              <a:defRPr sz="2100"/>
            </a:lvl8pPr>
            <a:lvl9pPr lvl="8" algn="ctr">
              <a:lnSpc>
                <a:spcPct val="100000"/>
              </a:lnSpc>
              <a:spcBef>
                <a:spcPts val="1600"/>
              </a:spcBef>
              <a:spcAft>
                <a:spcPts val="0"/>
              </a:spcAft>
              <a:buSzPts val="2100"/>
              <a:buNone/>
              <a:defRPr sz="2100"/>
            </a:lvl9pPr>
          </a:lstStyle>
          <a:p>
            <a:endParaRPr/>
          </a:p>
        </p:txBody>
      </p:sp>
      <p:sp>
        <p:nvSpPr>
          <p:cNvPr id="38" name="Google Shape;38;ga66a29d8c0_0_4"/>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81000" algn="l">
              <a:lnSpc>
                <a:spcPct val="115000"/>
              </a:lnSpc>
              <a:spcBef>
                <a:spcPts val="0"/>
              </a:spcBef>
              <a:spcAft>
                <a:spcPts val="0"/>
              </a:spcAft>
              <a:buSzPts val="2400"/>
              <a:buChar char="●"/>
              <a:defRPr/>
            </a:lvl1pPr>
            <a:lvl2pPr marL="914400" lvl="1" indent="-342900" algn="l">
              <a:lnSpc>
                <a:spcPct val="115000"/>
              </a:lnSpc>
              <a:spcBef>
                <a:spcPts val="1600"/>
              </a:spcBef>
              <a:spcAft>
                <a:spcPts val="0"/>
              </a:spcAft>
              <a:buSzPts val="1800"/>
              <a:buChar char="○"/>
              <a:defRPr/>
            </a:lvl2pPr>
            <a:lvl3pPr marL="1371600" lvl="2" indent="-342900" algn="l">
              <a:lnSpc>
                <a:spcPct val="115000"/>
              </a:lnSpc>
              <a:spcBef>
                <a:spcPts val="1600"/>
              </a:spcBef>
              <a:spcAft>
                <a:spcPts val="0"/>
              </a:spcAft>
              <a:buSzPts val="1800"/>
              <a:buChar char="■"/>
              <a:defRPr/>
            </a:lvl3pPr>
            <a:lvl4pPr marL="1828800" lvl="3" indent="-342900" algn="l">
              <a:lnSpc>
                <a:spcPct val="115000"/>
              </a:lnSpc>
              <a:spcBef>
                <a:spcPts val="1600"/>
              </a:spcBef>
              <a:spcAft>
                <a:spcPts val="0"/>
              </a:spcAft>
              <a:buSzPts val="1800"/>
              <a:buChar char="●"/>
              <a:defRPr/>
            </a:lvl4pPr>
            <a:lvl5pPr marL="2286000" lvl="4" indent="-342900" algn="l">
              <a:lnSpc>
                <a:spcPct val="115000"/>
              </a:lnSpc>
              <a:spcBef>
                <a:spcPts val="1600"/>
              </a:spcBef>
              <a:spcAft>
                <a:spcPts val="0"/>
              </a:spcAft>
              <a:buSzPts val="1800"/>
              <a:buChar char="○"/>
              <a:defRPr/>
            </a:lvl5pPr>
            <a:lvl6pPr marL="2743200" lvl="5" indent="-342900" algn="l">
              <a:lnSpc>
                <a:spcPct val="115000"/>
              </a:lnSpc>
              <a:spcBef>
                <a:spcPts val="1600"/>
              </a:spcBef>
              <a:spcAft>
                <a:spcPts val="0"/>
              </a:spcAft>
              <a:buSzPts val="18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Content">
  <p:cSld name="TITLE_AND_BODY_1_2">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ga66a29d8c0_0_176"/>
          <p:cNvSpPr txBox="1">
            <a:spLocks noGrp="1"/>
          </p:cNvSpPr>
          <p:nvPr>
            <p:ph type="title"/>
          </p:nvPr>
        </p:nvSpPr>
        <p:spPr>
          <a:xfrm>
            <a:off x="4698275" y="189950"/>
            <a:ext cx="5311200" cy="111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SzPts val="3600"/>
              <a:buNone/>
              <a:defRPr/>
            </a:lvl1pPr>
            <a:lvl2pPr lvl="1" algn="l">
              <a:lnSpc>
                <a:spcPct val="100000"/>
              </a:lnSpc>
              <a:spcBef>
                <a:spcPts val="0"/>
              </a:spcBef>
              <a:spcAft>
                <a:spcPts val="0"/>
              </a:spcAft>
              <a:buClr>
                <a:srgbClr val="FFFFFF"/>
              </a:buClr>
              <a:buSzPts val="4000"/>
              <a:buNone/>
              <a:defRPr sz="4000">
                <a:solidFill>
                  <a:srgbClr val="FFFFFF"/>
                </a:solidFill>
              </a:defRPr>
            </a:lvl2pPr>
            <a:lvl3pPr lvl="2" algn="l">
              <a:lnSpc>
                <a:spcPct val="100000"/>
              </a:lnSpc>
              <a:spcBef>
                <a:spcPts val="0"/>
              </a:spcBef>
              <a:spcAft>
                <a:spcPts val="0"/>
              </a:spcAft>
              <a:buClr>
                <a:srgbClr val="FFFFFF"/>
              </a:buClr>
              <a:buSzPts val="4000"/>
              <a:buNone/>
              <a:defRPr sz="4000">
                <a:solidFill>
                  <a:srgbClr val="FFFFFF"/>
                </a:solidFill>
              </a:defRPr>
            </a:lvl3pPr>
            <a:lvl4pPr lvl="3" algn="l">
              <a:lnSpc>
                <a:spcPct val="100000"/>
              </a:lnSpc>
              <a:spcBef>
                <a:spcPts val="0"/>
              </a:spcBef>
              <a:spcAft>
                <a:spcPts val="0"/>
              </a:spcAft>
              <a:buClr>
                <a:srgbClr val="FFFFFF"/>
              </a:buClr>
              <a:buSzPts val="4000"/>
              <a:buNone/>
              <a:defRPr sz="4000">
                <a:solidFill>
                  <a:srgbClr val="FFFFFF"/>
                </a:solidFill>
              </a:defRPr>
            </a:lvl4pPr>
            <a:lvl5pPr lvl="4" algn="l">
              <a:lnSpc>
                <a:spcPct val="100000"/>
              </a:lnSpc>
              <a:spcBef>
                <a:spcPts val="0"/>
              </a:spcBef>
              <a:spcAft>
                <a:spcPts val="0"/>
              </a:spcAft>
              <a:buClr>
                <a:srgbClr val="FFFFFF"/>
              </a:buClr>
              <a:buSzPts val="4000"/>
              <a:buNone/>
              <a:defRPr sz="4000">
                <a:solidFill>
                  <a:srgbClr val="FFFFFF"/>
                </a:solidFill>
              </a:defRPr>
            </a:lvl5pPr>
            <a:lvl6pPr lvl="5" algn="l">
              <a:lnSpc>
                <a:spcPct val="100000"/>
              </a:lnSpc>
              <a:spcBef>
                <a:spcPts val="0"/>
              </a:spcBef>
              <a:spcAft>
                <a:spcPts val="0"/>
              </a:spcAft>
              <a:buClr>
                <a:srgbClr val="FFFFFF"/>
              </a:buClr>
              <a:buSzPts val="4000"/>
              <a:buNone/>
              <a:defRPr sz="4000">
                <a:solidFill>
                  <a:srgbClr val="FFFFFF"/>
                </a:solidFill>
              </a:defRPr>
            </a:lvl6pPr>
            <a:lvl7pPr lvl="6" algn="l">
              <a:lnSpc>
                <a:spcPct val="100000"/>
              </a:lnSpc>
              <a:spcBef>
                <a:spcPts val="0"/>
              </a:spcBef>
              <a:spcAft>
                <a:spcPts val="0"/>
              </a:spcAft>
              <a:buClr>
                <a:srgbClr val="FFFFFF"/>
              </a:buClr>
              <a:buSzPts val="4000"/>
              <a:buNone/>
              <a:defRPr sz="4000">
                <a:solidFill>
                  <a:srgbClr val="FFFFFF"/>
                </a:solidFill>
              </a:defRPr>
            </a:lvl7pPr>
            <a:lvl8pPr lvl="7" algn="l">
              <a:lnSpc>
                <a:spcPct val="100000"/>
              </a:lnSpc>
              <a:spcBef>
                <a:spcPts val="0"/>
              </a:spcBef>
              <a:spcAft>
                <a:spcPts val="0"/>
              </a:spcAft>
              <a:buClr>
                <a:srgbClr val="FFFFFF"/>
              </a:buClr>
              <a:buSzPts val="4000"/>
              <a:buNone/>
              <a:defRPr sz="4000">
                <a:solidFill>
                  <a:srgbClr val="FFFFFF"/>
                </a:solidFill>
              </a:defRPr>
            </a:lvl8pPr>
            <a:lvl9pPr lvl="8" algn="l">
              <a:lnSpc>
                <a:spcPct val="100000"/>
              </a:lnSpc>
              <a:spcBef>
                <a:spcPts val="0"/>
              </a:spcBef>
              <a:spcAft>
                <a:spcPts val="0"/>
              </a:spcAft>
              <a:buClr>
                <a:srgbClr val="FFFFFF"/>
              </a:buClr>
              <a:buSzPts val="4000"/>
              <a:buNone/>
              <a:defRPr sz="4000">
                <a:solidFill>
                  <a:srgbClr val="FFFFFF"/>
                </a:solidFill>
              </a:defRPr>
            </a:lvl9pPr>
          </a:lstStyle>
          <a:p>
            <a:endParaRPr/>
          </a:p>
        </p:txBody>
      </p:sp>
      <p:sp>
        <p:nvSpPr>
          <p:cNvPr id="41" name="Google Shape;41;ga66a29d8c0_0_176"/>
          <p:cNvSpPr txBox="1">
            <a:spLocks noGrp="1"/>
          </p:cNvSpPr>
          <p:nvPr>
            <p:ph type="subTitle" idx="1"/>
          </p:nvPr>
        </p:nvSpPr>
        <p:spPr>
          <a:xfrm>
            <a:off x="4696224" y="1709442"/>
            <a:ext cx="3367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400"/>
              <a:buNone/>
              <a:defRPr sz="1200"/>
            </a:lvl7pPr>
            <a:lvl8pPr lvl="7" algn="l">
              <a:lnSpc>
                <a:spcPct val="115000"/>
              </a:lnSpc>
              <a:spcBef>
                <a:spcPts val="0"/>
              </a:spcBef>
              <a:spcAft>
                <a:spcPts val="0"/>
              </a:spcAft>
              <a:buSzPts val="1400"/>
              <a:buNone/>
              <a:defRPr sz="1200"/>
            </a:lvl8pPr>
            <a:lvl9pPr lvl="8" algn="l">
              <a:lnSpc>
                <a:spcPct val="115000"/>
              </a:lnSpc>
              <a:spcBef>
                <a:spcPts val="0"/>
              </a:spcBef>
              <a:spcAft>
                <a:spcPts val="0"/>
              </a:spcAft>
              <a:buSzPts val="1400"/>
              <a:buNone/>
              <a:defRPr sz="1200"/>
            </a:lvl9pPr>
          </a:lstStyle>
          <a:p>
            <a:endParaRPr/>
          </a:p>
        </p:txBody>
      </p:sp>
      <p:sp>
        <p:nvSpPr>
          <p:cNvPr id="42" name="Google Shape;42;ga66a29d8c0_0_176"/>
          <p:cNvSpPr/>
          <p:nvPr/>
        </p:nvSpPr>
        <p:spPr>
          <a:xfrm>
            <a:off x="4572000" y="429350"/>
            <a:ext cx="4112100" cy="635700"/>
          </a:xfrm>
          <a:prstGeom prst="rect">
            <a:avLst/>
          </a:prstGeom>
          <a:noFill/>
          <a:ln w="38100"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434343"/>
              </a:solidFill>
              <a:latin typeface="Arial"/>
              <a:ea typeface="Arial"/>
              <a:cs typeface="Arial"/>
              <a:sym typeface="Arial"/>
            </a:endParaRPr>
          </a:p>
        </p:txBody>
      </p:sp>
      <p:sp>
        <p:nvSpPr>
          <p:cNvPr id="43" name="Google Shape;43;ga66a29d8c0_0_176"/>
          <p:cNvSpPr txBox="1">
            <a:spLocks noGrp="1"/>
          </p:cNvSpPr>
          <p:nvPr>
            <p:ph type="title" idx="2"/>
          </p:nvPr>
        </p:nvSpPr>
        <p:spPr>
          <a:xfrm>
            <a:off x="4696225" y="1198788"/>
            <a:ext cx="5311200" cy="68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44" name="Google Shape;44;ga66a29d8c0_0_176"/>
          <p:cNvSpPr txBox="1">
            <a:spLocks noGrp="1"/>
          </p:cNvSpPr>
          <p:nvPr>
            <p:ph type="subTitle" idx="3"/>
          </p:nvPr>
        </p:nvSpPr>
        <p:spPr>
          <a:xfrm>
            <a:off x="4696224" y="2836672"/>
            <a:ext cx="3367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200"/>
            </a:lvl1pPr>
            <a:lvl2pPr lvl="1" algn="l">
              <a:lnSpc>
                <a:spcPct val="115000"/>
              </a:lnSpc>
              <a:spcBef>
                <a:spcPts val="0"/>
              </a:spcBef>
              <a:spcAft>
                <a:spcPts val="0"/>
              </a:spcAft>
              <a:buSzPts val="1800"/>
              <a:buNone/>
              <a:defRPr sz="1200"/>
            </a:lvl2pPr>
            <a:lvl3pPr lvl="2" algn="l">
              <a:lnSpc>
                <a:spcPct val="115000"/>
              </a:lnSpc>
              <a:spcBef>
                <a:spcPts val="0"/>
              </a:spcBef>
              <a:spcAft>
                <a:spcPts val="0"/>
              </a:spcAft>
              <a:buSzPts val="1800"/>
              <a:buNone/>
              <a:defRPr sz="1200"/>
            </a:lvl3pPr>
            <a:lvl4pPr lvl="3" algn="l">
              <a:lnSpc>
                <a:spcPct val="115000"/>
              </a:lnSpc>
              <a:spcBef>
                <a:spcPts val="0"/>
              </a:spcBef>
              <a:spcAft>
                <a:spcPts val="0"/>
              </a:spcAft>
              <a:buSzPts val="1800"/>
              <a:buNone/>
              <a:defRPr sz="1200"/>
            </a:lvl4pPr>
            <a:lvl5pPr lvl="4" algn="l">
              <a:lnSpc>
                <a:spcPct val="115000"/>
              </a:lnSpc>
              <a:spcBef>
                <a:spcPts val="0"/>
              </a:spcBef>
              <a:spcAft>
                <a:spcPts val="0"/>
              </a:spcAft>
              <a:buSzPts val="1800"/>
              <a:buNone/>
              <a:defRPr sz="1200"/>
            </a:lvl5pPr>
            <a:lvl6pPr lvl="5" algn="l">
              <a:lnSpc>
                <a:spcPct val="115000"/>
              </a:lnSpc>
              <a:spcBef>
                <a:spcPts val="0"/>
              </a:spcBef>
              <a:spcAft>
                <a:spcPts val="0"/>
              </a:spcAft>
              <a:buSzPts val="1800"/>
              <a:buNone/>
              <a:defRPr sz="1200"/>
            </a:lvl6pPr>
            <a:lvl7pPr lvl="6" algn="l">
              <a:lnSpc>
                <a:spcPct val="115000"/>
              </a:lnSpc>
              <a:spcBef>
                <a:spcPts val="0"/>
              </a:spcBef>
              <a:spcAft>
                <a:spcPts val="0"/>
              </a:spcAft>
              <a:buSzPts val="1400"/>
              <a:buNone/>
              <a:defRPr sz="1200"/>
            </a:lvl7pPr>
            <a:lvl8pPr lvl="7" algn="l">
              <a:lnSpc>
                <a:spcPct val="115000"/>
              </a:lnSpc>
              <a:spcBef>
                <a:spcPts val="0"/>
              </a:spcBef>
              <a:spcAft>
                <a:spcPts val="0"/>
              </a:spcAft>
              <a:buSzPts val="1400"/>
              <a:buNone/>
              <a:defRPr sz="1200"/>
            </a:lvl8pPr>
            <a:lvl9pPr lvl="8" algn="l">
              <a:lnSpc>
                <a:spcPct val="115000"/>
              </a:lnSpc>
              <a:spcBef>
                <a:spcPts val="0"/>
              </a:spcBef>
              <a:spcAft>
                <a:spcPts val="0"/>
              </a:spcAft>
              <a:buSzPts val="1400"/>
              <a:buNone/>
              <a:defRPr sz="1200"/>
            </a:lvl9pPr>
          </a:lstStyle>
          <a:p>
            <a:endParaRPr/>
          </a:p>
        </p:txBody>
      </p:sp>
      <p:sp>
        <p:nvSpPr>
          <p:cNvPr id="45" name="Google Shape;45;ga66a29d8c0_0_176"/>
          <p:cNvSpPr txBox="1">
            <a:spLocks noGrp="1"/>
          </p:cNvSpPr>
          <p:nvPr>
            <p:ph type="title" idx="4"/>
          </p:nvPr>
        </p:nvSpPr>
        <p:spPr>
          <a:xfrm>
            <a:off x="4696225" y="2326013"/>
            <a:ext cx="5311200" cy="6825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Clr>
                <a:srgbClr val="FFFFFF"/>
              </a:buClr>
              <a:buSzPts val="1800"/>
              <a:buNone/>
              <a:defRPr sz="1800">
                <a:solidFill>
                  <a:srgbClr val="FFFFFF"/>
                </a:solidFill>
              </a:defRPr>
            </a:lvl2pPr>
            <a:lvl3pPr lvl="2" algn="l">
              <a:lnSpc>
                <a:spcPct val="100000"/>
              </a:lnSpc>
              <a:spcBef>
                <a:spcPts val="0"/>
              </a:spcBef>
              <a:spcAft>
                <a:spcPts val="0"/>
              </a:spcAft>
              <a:buClr>
                <a:srgbClr val="FFFFFF"/>
              </a:buClr>
              <a:buSzPts val="1800"/>
              <a:buNone/>
              <a:defRPr sz="1800">
                <a:solidFill>
                  <a:srgbClr val="FFFFFF"/>
                </a:solidFill>
              </a:defRPr>
            </a:lvl3pPr>
            <a:lvl4pPr lvl="3" algn="l">
              <a:lnSpc>
                <a:spcPct val="100000"/>
              </a:lnSpc>
              <a:spcBef>
                <a:spcPts val="0"/>
              </a:spcBef>
              <a:spcAft>
                <a:spcPts val="0"/>
              </a:spcAft>
              <a:buClr>
                <a:srgbClr val="FFFFFF"/>
              </a:buClr>
              <a:buSzPts val="1800"/>
              <a:buNone/>
              <a:defRPr sz="1800">
                <a:solidFill>
                  <a:srgbClr val="FFFFFF"/>
                </a:solidFill>
              </a:defRPr>
            </a:lvl4pPr>
            <a:lvl5pPr lvl="4" algn="l">
              <a:lnSpc>
                <a:spcPct val="100000"/>
              </a:lnSpc>
              <a:spcBef>
                <a:spcPts val="0"/>
              </a:spcBef>
              <a:spcAft>
                <a:spcPts val="0"/>
              </a:spcAft>
              <a:buClr>
                <a:srgbClr val="FFFFFF"/>
              </a:buClr>
              <a:buSzPts val="1800"/>
              <a:buNone/>
              <a:defRPr sz="1800">
                <a:solidFill>
                  <a:srgbClr val="FFFFFF"/>
                </a:solidFill>
              </a:defRPr>
            </a:lvl5pPr>
            <a:lvl6pPr lvl="5" algn="l">
              <a:lnSpc>
                <a:spcPct val="100000"/>
              </a:lnSpc>
              <a:spcBef>
                <a:spcPts val="0"/>
              </a:spcBef>
              <a:spcAft>
                <a:spcPts val="0"/>
              </a:spcAft>
              <a:buClr>
                <a:srgbClr val="FFFFFF"/>
              </a:buClr>
              <a:buSzPts val="1800"/>
              <a:buNone/>
              <a:defRPr sz="1800">
                <a:solidFill>
                  <a:srgbClr val="FFFFFF"/>
                </a:solidFill>
              </a:defRPr>
            </a:lvl6pPr>
            <a:lvl7pPr lvl="6" algn="l">
              <a:lnSpc>
                <a:spcPct val="100000"/>
              </a:lnSpc>
              <a:spcBef>
                <a:spcPts val="0"/>
              </a:spcBef>
              <a:spcAft>
                <a:spcPts val="0"/>
              </a:spcAft>
              <a:buClr>
                <a:srgbClr val="FFFFFF"/>
              </a:buClr>
              <a:buSzPts val="1800"/>
              <a:buNone/>
              <a:defRPr sz="1800">
                <a:solidFill>
                  <a:srgbClr val="FFFFFF"/>
                </a:solidFill>
              </a:defRPr>
            </a:lvl7pPr>
            <a:lvl8pPr lvl="7" algn="l">
              <a:lnSpc>
                <a:spcPct val="100000"/>
              </a:lnSpc>
              <a:spcBef>
                <a:spcPts val="0"/>
              </a:spcBef>
              <a:spcAft>
                <a:spcPts val="0"/>
              </a:spcAft>
              <a:buClr>
                <a:srgbClr val="FFFFFF"/>
              </a:buClr>
              <a:buSzPts val="1800"/>
              <a:buNone/>
              <a:defRPr sz="1800">
                <a:solidFill>
                  <a:srgbClr val="FFFFFF"/>
                </a:solidFill>
              </a:defRPr>
            </a:lvl8pPr>
            <a:lvl9pPr lvl="8" algn="l">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46" name="Google Shape;46;ga66a29d8c0_0_176"/>
          <p:cNvSpPr/>
          <p:nvPr/>
        </p:nvSpPr>
        <p:spPr>
          <a:xfrm>
            <a:off x="0" y="0"/>
            <a:ext cx="2855700" cy="42210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 name="Google Shape;47;ga66a29d8c0_0_176"/>
          <p:cNvSpPr/>
          <p:nvPr/>
        </p:nvSpPr>
        <p:spPr>
          <a:xfrm>
            <a:off x="3582225" y="1426175"/>
            <a:ext cx="838800" cy="819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 name="Google Shape;48;ga66a29d8c0_0_176"/>
          <p:cNvSpPr/>
          <p:nvPr/>
        </p:nvSpPr>
        <p:spPr>
          <a:xfrm>
            <a:off x="3582225" y="2553400"/>
            <a:ext cx="838800" cy="8199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49;ga66a29d8c0_0_176"/>
          <p:cNvSpPr txBox="1">
            <a:spLocks noGrp="1"/>
          </p:cNvSpPr>
          <p:nvPr>
            <p:ph type="title" idx="5"/>
          </p:nvPr>
        </p:nvSpPr>
        <p:spPr>
          <a:xfrm>
            <a:off x="3372225" y="1518275"/>
            <a:ext cx="1258800" cy="63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800"/>
              <a:buNone/>
              <a:defRPr sz="2800" b="1">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0" name="Google Shape;50;ga66a29d8c0_0_176"/>
          <p:cNvSpPr txBox="1">
            <a:spLocks noGrp="1"/>
          </p:cNvSpPr>
          <p:nvPr>
            <p:ph type="title" idx="6"/>
          </p:nvPr>
        </p:nvSpPr>
        <p:spPr>
          <a:xfrm>
            <a:off x="3372225" y="2645500"/>
            <a:ext cx="1258800" cy="63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800"/>
              <a:buNone/>
              <a:defRPr sz="2800" b="1">
                <a:solidFill>
                  <a:srgbClr val="FFFFFF"/>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Navy with Title and Text">
  <p:cSld name="TITLE_AND_BODY_1_1">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ga66a29d8c0_0_117"/>
          <p:cNvSpPr/>
          <p:nvPr/>
        </p:nvSpPr>
        <p:spPr>
          <a:xfrm>
            <a:off x="0" y="493950"/>
            <a:ext cx="9144000" cy="30888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 name="Google Shape;53;ga66a29d8c0_0_117"/>
          <p:cNvSpPr txBox="1">
            <a:spLocks noGrp="1"/>
          </p:cNvSpPr>
          <p:nvPr>
            <p:ph type="title"/>
          </p:nvPr>
        </p:nvSpPr>
        <p:spPr>
          <a:xfrm>
            <a:off x="4696275" y="1725450"/>
            <a:ext cx="3055500" cy="1114500"/>
          </a:xfrm>
          <a:prstGeom prst="rect">
            <a:avLst/>
          </a:prstGeom>
          <a:noFill/>
          <a:ln>
            <a:noFill/>
          </a:ln>
        </p:spPr>
        <p:txBody>
          <a:bodyPr spcFirstLastPara="1" wrap="square" lIns="91425" tIns="91425" rIns="91425" bIns="91425" anchor="b" anchorCtr="0">
            <a:noAutofit/>
          </a:bodyPr>
          <a:lstStyle>
            <a:lvl1pPr lvl="0" algn="l">
              <a:lnSpc>
                <a:spcPct val="115000"/>
              </a:lnSpc>
              <a:spcBef>
                <a:spcPts val="0"/>
              </a:spcBef>
              <a:spcAft>
                <a:spcPts val="0"/>
              </a:spcAft>
              <a:buClr>
                <a:srgbClr val="FFFFFF"/>
              </a:buClr>
              <a:buSzPts val="3600"/>
              <a:buNone/>
              <a:defRPr b="1">
                <a:solidFill>
                  <a:srgbClr val="FFFFFF"/>
                </a:solidFill>
              </a:defRPr>
            </a:lvl1pPr>
            <a:lvl2pPr lvl="1" algn="l">
              <a:lnSpc>
                <a:spcPct val="100000"/>
              </a:lnSpc>
              <a:spcBef>
                <a:spcPts val="0"/>
              </a:spcBef>
              <a:spcAft>
                <a:spcPts val="0"/>
              </a:spcAft>
              <a:buSzPts val="4000"/>
              <a:buNone/>
              <a:defRPr sz="4000"/>
            </a:lvl2pPr>
            <a:lvl3pPr lvl="2" algn="l">
              <a:lnSpc>
                <a:spcPct val="100000"/>
              </a:lnSpc>
              <a:spcBef>
                <a:spcPts val="0"/>
              </a:spcBef>
              <a:spcAft>
                <a:spcPts val="0"/>
              </a:spcAft>
              <a:buSzPts val="4000"/>
              <a:buNone/>
              <a:defRPr sz="4000"/>
            </a:lvl3pPr>
            <a:lvl4pPr lvl="3" algn="l">
              <a:lnSpc>
                <a:spcPct val="100000"/>
              </a:lnSpc>
              <a:spcBef>
                <a:spcPts val="0"/>
              </a:spcBef>
              <a:spcAft>
                <a:spcPts val="0"/>
              </a:spcAft>
              <a:buSzPts val="4000"/>
              <a:buNone/>
              <a:defRPr sz="4000"/>
            </a:lvl4pPr>
            <a:lvl5pPr lvl="4" algn="l">
              <a:lnSpc>
                <a:spcPct val="100000"/>
              </a:lnSpc>
              <a:spcBef>
                <a:spcPts val="0"/>
              </a:spcBef>
              <a:spcAft>
                <a:spcPts val="0"/>
              </a:spcAft>
              <a:buSzPts val="4000"/>
              <a:buNone/>
              <a:defRPr sz="4000"/>
            </a:lvl5pPr>
            <a:lvl6pPr lvl="5" algn="l">
              <a:lnSpc>
                <a:spcPct val="100000"/>
              </a:lnSpc>
              <a:spcBef>
                <a:spcPts val="0"/>
              </a:spcBef>
              <a:spcAft>
                <a:spcPts val="0"/>
              </a:spcAft>
              <a:buSzPts val="4000"/>
              <a:buNone/>
              <a:defRPr sz="4000"/>
            </a:lvl6pPr>
            <a:lvl7pPr lvl="6" algn="l">
              <a:lnSpc>
                <a:spcPct val="100000"/>
              </a:lnSpc>
              <a:spcBef>
                <a:spcPts val="0"/>
              </a:spcBef>
              <a:spcAft>
                <a:spcPts val="0"/>
              </a:spcAft>
              <a:buSzPts val="4000"/>
              <a:buNone/>
              <a:defRPr sz="4000"/>
            </a:lvl7pPr>
            <a:lvl8pPr lvl="7" algn="l">
              <a:lnSpc>
                <a:spcPct val="100000"/>
              </a:lnSpc>
              <a:spcBef>
                <a:spcPts val="0"/>
              </a:spcBef>
              <a:spcAft>
                <a:spcPts val="0"/>
              </a:spcAft>
              <a:buSzPts val="4000"/>
              <a:buNone/>
              <a:defRPr sz="4000"/>
            </a:lvl8pPr>
            <a:lvl9pPr lvl="8" algn="l">
              <a:lnSpc>
                <a:spcPct val="100000"/>
              </a:lnSpc>
              <a:spcBef>
                <a:spcPts val="0"/>
              </a:spcBef>
              <a:spcAft>
                <a:spcPts val="0"/>
              </a:spcAft>
              <a:buSzPts val="4000"/>
              <a:buNone/>
              <a:defRPr sz="4000"/>
            </a:lvl9pPr>
          </a:lstStyle>
          <a:p>
            <a:endParaRPr/>
          </a:p>
        </p:txBody>
      </p:sp>
      <p:sp>
        <p:nvSpPr>
          <p:cNvPr id="54" name="Google Shape;54;ga66a29d8c0_0_117"/>
          <p:cNvSpPr txBox="1">
            <a:spLocks noGrp="1"/>
          </p:cNvSpPr>
          <p:nvPr>
            <p:ph type="subTitle" idx="1"/>
          </p:nvPr>
        </p:nvSpPr>
        <p:spPr>
          <a:xfrm>
            <a:off x="4696275" y="2839950"/>
            <a:ext cx="2770200" cy="578100"/>
          </a:xfrm>
          <a:prstGeom prst="rect">
            <a:avLst/>
          </a:prstGeom>
          <a:noFill/>
          <a:ln>
            <a:noFill/>
          </a:ln>
        </p:spPr>
        <p:txBody>
          <a:bodyPr spcFirstLastPara="1" wrap="square" lIns="91425" tIns="91425" rIns="91425" bIns="91425" anchor="t" anchorCtr="0">
            <a:noAutofit/>
          </a:bodyPr>
          <a:lstStyle>
            <a:lvl1pPr lvl="0" algn="l">
              <a:lnSpc>
                <a:spcPct val="115000"/>
              </a:lnSpc>
              <a:spcBef>
                <a:spcPts val="0"/>
              </a:spcBef>
              <a:spcAft>
                <a:spcPts val="0"/>
              </a:spcAft>
              <a:buSzPts val="2400"/>
              <a:buNone/>
              <a:defRPr sz="1400">
                <a:solidFill>
                  <a:schemeClr val="lt2"/>
                </a:solidFill>
              </a:defRPr>
            </a:lvl1pPr>
            <a:lvl2pPr lvl="1" algn="l">
              <a:lnSpc>
                <a:spcPct val="115000"/>
              </a:lnSpc>
              <a:spcBef>
                <a:spcPts val="0"/>
              </a:spcBef>
              <a:spcAft>
                <a:spcPts val="0"/>
              </a:spcAft>
              <a:buSzPts val="1800"/>
              <a:buNone/>
              <a:defRPr>
                <a:solidFill>
                  <a:srgbClr val="666666"/>
                </a:solidFill>
              </a:defRPr>
            </a:lvl2pPr>
            <a:lvl3pPr lvl="2" algn="l">
              <a:lnSpc>
                <a:spcPct val="115000"/>
              </a:lnSpc>
              <a:spcBef>
                <a:spcPts val="0"/>
              </a:spcBef>
              <a:spcAft>
                <a:spcPts val="0"/>
              </a:spcAft>
              <a:buSzPts val="1800"/>
              <a:buNone/>
              <a:defRPr>
                <a:solidFill>
                  <a:srgbClr val="666666"/>
                </a:solidFill>
              </a:defRPr>
            </a:lvl3pPr>
            <a:lvl4pPr lvl="3" algn="l">
              <a:lnSpc>
                <a:spcPct val="115000"/>
              </a:lnSpc>
              <a:spcBef>
                <a:spcPts val="0"/>
              </a:spcBef>
              <a:spcAft>
                <a:spcPts val="0"/>
              </a:spcAft>
              <a:buSzPts val="1800"/>
              <a:buNone/>
              <a:defRPr>
                <a:solidFill>
                  <a:srgbClr val="666666"/>
                </a:solidFill>
              </a:defRPr>
            </a:lvl4pPr>
            <a:lvl5pPr lvl="4" algn="l">
              <a:lnSpc>
                <a:spcPct val="115000"/>
              </a:lnSpc>
              <a:spcBef>
                <a:spcPts val="0"/>
              </a:spcBef>
              <a:spcAft>
                <a:spcPts val="0"/>
              </a:spcAft>
              <a:buSzPts val="1800"/>
              <a:buNone/>
              <a:defRPr>
                <a:solidFill>
                  <a:srgbClr val="666666"/>
                </a:solidFill>
              </a:defRPr>
            </a:lvl5pPr>
            <a:lvl6pPr lvl="5" algn="l">
              <a:lnSpc>
                <a:spcPct val="115000"/>
              </a:lnSpc>
              <a:spcBef>
                <a:spcPts val="0"/>
              </a:spcBef>
              <a:spcAft>
                <a:spcPts val="0"/>
              </a:spcAft>
              <a:buSzPts val="1800"/>
              <a:buNone/>
              <a:defRPr>
                <a:solidFill>
                  <a:srgbClr val="666666"/>
                </a:solidFill>
              </a:defRPr>
            </a:lvl6pPr>
            <a:lvl7pPr lvl="6" algn="l">
              <a:lnSpc>
                <a:spcPct val="115000"/>
              </a:lnSpc>
              <a:spcBef>
                <a:spcPts val="0"/>
              </a:spcBef>
              <a:spcAft>
                <a:spcPts val="0"/>
              </a:spcAft>
              <a:buSzPts val="1400"/>
              <a:buNone/>
              <a:defRPr>
                <a:solidFill>
                  <a:srgbClr val="666666"/>
                </a:solidFill>
              </a:defRPr>
            </a:lvl7pPr>
            <a:lvl8pPr lvl="7" algn="l">
              <a:lnSpc>
                <a:spcPct val="115000"/>
              </a:lnSpc>
              <a:spcBef>
                <a:spcPts val="0"/>
              </a:spcBef>
              <a:spcAft>
                <a:spcPts val="0"/>
              </a:spcAft>
              <a:buSzPts val="1400"/>
              <a:buNone/>
              <a:defRPr>
                <a:solidFill>
                  <a:srgbClr val="666666"/>
                </a:solidFill>
              </a:defRPr>
            </a:lvl8pPr>
            <a:lvl9pPr lvl="8" algn="l">
              <a:lnSpc>
                <a:spcPct val="115000"/>
              </a:lnSpc>
              <a:spcBef>
                <a:spcPts val="0"/>
              </a:spcBef>
              <a:spcAft>
                <a:spcPts val="0"/>
              </a:spcAft>
              <a:buSzPts val="1400"/>
              <a:buNone/>
              <a:defRPr>
                <a:solidFill>
                  <a:srgbClr val="666666"/>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gb3e5da9f11_0_200"/>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7" name="Google Shape;57;gb3e5da9f11_0_200"/>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1600"/>
              </a:spcBef>
              <a:spcAft>
                <a:spcPts val="0"/>
              </a:spcAft>
              <a:buSzPts val="2800"/>
              <a:buNone/>
              <a:defRPr sz="2800"/>
            </a:lvl2pPr>
            <a:lvl3pPr lvl="2" algn="ctr">
              <a:lnSpc>
                <a:spcPct val="100000"/>
              </a:lnSpc>
              <a:spcBef>
                <a:spcPts val="1600"/>
              </a:spcBef>
              <a:spcAft>
                <a:spcPts val="0"/>
              </a:spcAft>
              <a:buSzPts val="2800"/>
              <a:buNone/>
              <a:defRPr sz="2800"/>
            </a:lvl3pPr>
            <a:lvl4pPr lvl="3" algn="ctr">
              <a:lnSpc>
                <a:spcPct val="100000"/>
              </a:lnSpc>
              <a:spcBef>
                <a:spcPts val="1600"/>
              </a:spcBef>
              <a:spcAft>
                <a:spcPts val="0"/>
              </a:spcAft>
              <a:buSzPts val="2800"/>
              <a:buNone/>
              <a:defRPr sz="2800"/>
            </a:lvl4pPr>
            <a:lvl5pPr lvl="4" algn="ctr">
              <a:lnSpc>
                <a:spcPct val="100000"/>
              </a:lnSpc>
              <a:spcBef>
                <a:spcPts val="1600"/>
              </a:spcBef>
              <a:spcAft>
                <a:spcPts val="0"/>
              </a:spcAft>
              <a:buSzPts val="2800"/>
              <a:buNone/>
              <a:defRPr sz="2800"/>
            </a:lvl5pPr>
            <a:lvl6pPr lvl="5" algn="ctr">
              <a:lnSpc>
                <a:spcPct val="100000"/>
              </a:lnSpc>
              <a:spcBef>
                <a:spcPts val="1600"/>
              </a:spcBef>
              <a:spcAft>
                <a:spcPts val="0"/>
              </a:spcAft>
              <a:buSzPts val="2800"/>
              <a:buNone/>
              <a:defRPr sz="2800"/>
            </a:lvl6pPr>
            <a:lvl7pPr lvl="6" algn="ctr">
              <a:lnSpc>
                <a:spcPct val="100000"/>
              </a:lnSpc>
              <a:spcBef>
                <a:spcPts val="1600"/>
              </a:spcBef>
              <a:spcAft>
                <a:spcPts val="0"/>
              </a:spcAft>
              <a:buSzPts val="2800"/>
              <a:buNone/>
              <a:defRPr sz="2800"/>
            </a:lvl7pPr>
            <a:lvl8pPr lvl="7" algn="ctr">
              <a:lnSpc>
                <a:spcPct val="100000"/>
              </a:lnSpc>
              <a:spcBef>
                <a:spcPts val="1600"/>
              </a:spcBef>
              <a:spcAft>
                <a:spcPts val="0"/>
              </a:spcAft>
              <a:buSzPts val="2800"/>
              <a:buNone/>
              <a:defRPr sz="2800"/>
            </a:lvl8pPr>
            <a:lvl9pPr lvl="8" algn="ctr">
              <a:lnSpc>
                <a:spcPct val="100000"/>
              </a:lnSpc>
              <a:spcBef>
                <a:spcPts val="1600"/>
              </a:spcBef>
              <a:spcAft>
                <a:spcPts val="0"/>
              </a:spcAft>
              <a:buSzPts val="2800"/>
              <a:buNone/>
              <a:defRPr sz="2800"/>
            </a:lvl9pPr>
          </a:lstStyle>
          <a:p>
            <a:endParaRPr/>
          </a:p>
        </p:txBody>
      </p:sp>
      <p:sp>
        <p:nvSpPr>
          <p:cNvPr id="58" name="Google Shape;58;gb3e5da9f11_0_2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0">
            <a:alphaModFix/>
          </a:blip>
          <a:stretch>
            <a:fillRect/>
          </a:stretch>
        </a:blipFill>
        <a:effectLst/>
      </p:bgPr>
    </p:bg>
    <p:spTree>
      <p:nvGrpSpPr>
        <p:cNvPr id="1" name="Shape 5"/>
        <p:cNvGrpSpPr/>
        <p:nvPr/>
      </p:nvGrpSpPr>
      <p:grpSpPr>
        <a:xfrm>
          <a:off x="0" y="0"/>
          <a:ext cx="0" cy="0"/>
          <a:chOff x="0" y="0"/>
          <a:chExt cx="0" cy="0"/>
        </a:xfrm>
      </p:grpSpPr>
      <p:sp>
        <p:nvSpPr>
          <p:cNvPr id="6" name="Google Shape;6;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Roboto"/>
              <a:buNone/>
              <a:defRPr sz="36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81000" algn="l" rtl="0">
              <a:lnSpc>
                <a:spcPct val="115000"/>
              </a:lnSpc>
              <a:spcBef>
                <a:spcPts val="0"/>
              </a:spcBef>
              <a:spcAft>
                <a:spcPts val="0"/>
              </a:spcAft>
              <a:buClr>
                <a:schemeClr val="dk2"/>
              </a:buClr>
              <a:buSzPts val="2400"/>
              <a:buFont typeface="Roboto"/>
              <a:buChar char="●"/>
              <a:defRPr sz="2400" b="0" i="0" u="none" strike="noStrike" cap="none">
                <a:solidFill>
                  <a:schemeClr val="dk2"/>
                </a:solidFill>
                <a:latin typeface="Roboto"/>
                <a:ea typeface="Roboto"/>
                <a:cs typeface="Roboto"/>
                <a:sym typeface="Roboto"/>
              </a:defRPr>
            </a:lvl1pPr>
            <a:lvl2pPr marL="914400" marR="0" lvl="1"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2pPr>
            <a:lvl3pPr marL="1371600" marR="0" lvl="2"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3pPr>
            <a:lvl4pPr marL="1828800" marR="0" lvl="3"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4pPr>
            <a:lvl5pPr marL="2286000" marR="0" lvl="4"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5pPr>
            <a:lvl6pPr marL="2743200" marR="0" lvl="5" indent="-342900" algn="l" rtl="0">
              <a:lnSpc>
                <a:spcPct val="115000"/>
              </a:lnSpc>
              <a:spcBef>
                <a:spcPts val="1600"/>
              </a:spcBef>
              <a:spcAft>
                <a:spcPts val="0"/>
              </a:spcAft>
              <a:buClr>
                <a:schemeClr val="dk2"/>
              </a:buClr>
              <a:buSzPts val="1800"/>
              <a:buFont typeface="Roboto"/>
              <a:buChar char="■"/>
              <a:defRPr sz="1800" b="0" i="0" u="none" strike="noStrike" cap="none">
                <a:solidFill>
                  <a:schemeClr val="dk2"/>
                </a:solidFill>
                <a:latin typeface="Roboto"/>
                <a:ea typeface="Roboto"/>
                <a:cs typeface="Roboto"/>
                <a:sym typeface="Roboto"/>
              </a:defRPr>
            </a:lvl6pPr>
            <a:lvl7pPr marL="3200400" marR="0" lvl="6"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7pPr>
            <a:lvl8pPr marL="3657600" marR="0" lvl="7" indent="-317500" algn="l" rtl="0">
              <a:lnSpc>
                <a:spcPct val="115000"/>
              </a:lnSpc>
              <a:spcBef>
                <a:spcPts val="1600"/>
              </a:spcBef>
              <a:spcAft>
                <a:spcPts val="0"/>
              </a:spcAft>
              <a:buClr>
                <a:schemeClr val="dk2"/>
              </a:buClr>
              <a:buSzPts val="1400"/>
              <a:buFont typeface="Roboto"/>
              <a:buChar char="○"/>
              <a:defRPr sz="1400" b="0" i="0" u="none" strike="noStrike" cap="none">
                <a:solidFill>
                  <a:schemeClr val="dk2"/>
                </a:solidFill>
                <a:latin typeface="Roboto"/>
                <a:ea typeface="Roboto"/>
                <a:cs typeface="Roboto"/>
                <a:sym typeface="Roboto"/>
              </a:defRPr>
            </a:lvl8pPr>
            <a:lvl9pPr marL="4114800" marR="0" lvl="8" indent="-317500" algn="l" rtl="0">
              <a:lnSpc>
                <a:spcPct val="115000"/>
              </a:lnSpc>
              <a:spcBef>
                <a:spcPts val="1600"/>
              </a:spcBef>
              <a:spcAft>
                <a:spcPts val="1600"/>
              </a:spcAft>
              <a:buClr>
                <a:schemeClr val="dk2"/>
              </a:buClr>
              <a:buSzPts val="1400"/>
              <a:buFont typeface="Roboto"/>
              <a:buChar char="■"/>
              <a:defRPr sz="1400" b="0" i="0" u="none" strike="noStrike" cap="none">
                <a:solidFill>
                  <a:schemeClr val="dk2"/>
                </a:solidFill>
                <a:latin typeface="Roboto"/>
                <a:ea typeface="Roboto"/>
                <a:cs typeface="Roboto"/>
                <a:sym typeface="Roboto"/>
              </a:defRPr>
            </a:lvl9pPr>
          </a:lstStyle>
          <a:p>
            <a:endParaRPr/>
          </a:p>
        </p:txBody>
      </p:sp>
      <p:sp>
        <p:nvSpPr>
          <p:cNvPr id="8" name="Google Shape;8;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55" name="Google Shape;55;p1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56" name="Google Shape;56;p13"/>
          <p:cNvPicPr preferRelativeResize="0"/>
          <p:nvPr/>
        </p:nvPicPr>
        <p:blipFill>
          <a:blip r:embed="rId3">
            <a:alphaModFix/>
          </a:blip>
          <a:stretch>
            <a:fillRect/>
          </a:stretch>
        </p:blipFill>
        <p:spPr>
          <a:xfrm>
            <a:off x="0" y="0"/>
            <a:ext cx="9144000" cy="5143500"/>
          </a:xfrm>
          <a:prstGeom prst="rect">
            <a:avLst/>
          </a:prstGeom>
          <a:noFill/>
          <a:ln>
            <a:noFill/>
          </a:ln>
        </p:spPr>
      </p:pic>
      <p:sp>
        <p:nvSpPr>
          <p:cNvPr id="58" name="Google Shape;58;p13"/>
          <p:cNvSpPr txBox="1"/>
          <p:nvPr/>
        </p:nvSpPr>
        <p:spPr>
          <a:xfrm>
            <a:off x="4298250" y="3083300"/>
            <a:ext cx="33090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000" dirty="0">
                <a:solidFill>
                  <a:schemeClr val="lt1"/>
                </a:solidFill>
                <a:latin typeface="Roboto"/>
                <a:ea typeface="Roboto"/>
                <a:cs typeface="Roboto"/>
                <a:sym typeface="Roboto"/>
              </a:rPr>
              <a:t>Presentation by:</a:t>
            </a:r>
            <a:endParaRPr sz="3000" dirty="0">
              <a:solidFill>
                <a:schemeClr val="lt1"/>
              </a:solidFill>
              <a:latin typeface="Roboto"/>
              <a:ea typeface="Roboto"/>
              <a:cs typeface="Roboto"/>
              <a:sym typeface="Roboto"/>
            </a:endParaRPr>
          </a:p>
          <a:p>
            <a:pPr marL="0" lvl="0" indent="0" algn="l" rtl="0">
              <a:spcBef>
                <a:spcPts val="0"/>
              </a:spcBef>
              <a:spcAft>
                <a:spcPts val="0"/>
              </a:spcAft>
              <a:buNone/>
            </a:pPr>
            <a:r>
              <a:rPr lang="en" sz="3000" dirty="0">
                <a:solidFill>
                  <a:schemeClr val="lt1"/>
                </a:solidFill>
                <a:latin typeface="Roboto"/>
                <a:ea typeface="Roboto"/>
                <a:cs typeface="Roboto"/>
                <a:sym typeface="Roboto"/>
              </a:rPr>
              <a:t>Tammy Meyers</a:t>
            </a:r>
            <a:endParaRPr sz="3000" dirty="0">
              <a:solidFill>
                <a:schemeClr val="lt1"/>
              </a:solidFill>
              <a:latin typeface="Roboto"/>
              <a:ea typeface="Roboto"/>
              <a:cs typeface="Roboto"/>
              <a:sym typeface="Roboto"/>
            </a:endParaRPr>
          </a:p>
        </p:txBody>
      </p:sp>
      <p:sp>
        <p:nvSpPr>
          <p:cNvPr id="59" name="Google Shape;59;p13"/>
          <p:cNvSpPr txBox="1"/>
          <p:nvPr/>
        </p:nvSpPr>
        <p:spPr>
          <a:xfrm>
            <a:off x="1779450" y="-47839"/>
            <a:ext cx="5827800" cy="240062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800" b="1" dirty="0">
                <a:solidFill>
                  <a:srgbClr val="FFFFFF"/>
                </a:solidFill>
                <a:latin typeface="Roboto"/>
                <a:ea typeface="Roboto"/>
                <a:cs typeface="Roboto"/>
                <a:sym typeface="Roboto"/>
              </a:rPr>
              <a:t>25+ Easy Ways to Boost Student Engagement</a:t>
            </a:r>
            <a:endParaRPr sz="4800" b="1" dirty="0">
              <a:solidFill>
                <a:srgbClr val="FFFFFF"/>
              </a:solidFill>
              <a:latin typeface="Roboto"/>
              <a:ea typeface="Roboto"/>
              <a:cs typeface="Roboto"/>
              <a:sym typeface="Roboto"/>
            </a:endParaRPr>
          </a:p>
        </p:txBody>
      </p:sp>
      <p:pic>
        <p:nvPicPr>
          <p:cNvPr id="8" name="Google Shape;70;p2">
            <a:extLst>
              <a:ext uri="{FF2B5EF4-FFF2-40B4-BE49-F238E27FC236}">
                <a16:creationId xmlns:a16="http://schemas.microsoft.com/office/drawing/2014/main" id="{3921BFDE-0CC8-4739-92A4-AA6999C179AC}"/>
              </a:ext>
            </a:extLst>
          </p:cNvPr>
          <p:cNvPicPr preferRelativeResize="0"/>
          <p:nvPr/>
        </p:nvPicPr>
        <p:blipFill>
          <a:blip r:embed="rId4">
            <a:alphaModFix/>
          </a:blip>
          <a:stretch>
            <a:fillRect/>
          </a:stretch>
        </p:blipFill>
        <p:spPr>
          <a:xfrm>
            <a:off x="1467750" y="2293912"/>
            <a:ext cx="2656050" cy="2029325"/>
          </a:xfrm>
          <a:prstGeom prst="roundRect">
            <a:avLst>
              <a:gd name="adj" fmla="val 16667"/>
            </a:avLst>
          </a:prstGeom>
          <a:noFill/>
          <a:ln w="19050" cap="flat" cmpd="sng">
            <a:solidFill>
              <a:schemeClr val="dk2"/>
            </a:solidFill>
            <a:prstDash val="solid"/>
            <a:round/>
            <a:headEnd type="none" w="sm" len="sm"/>
            <a:tailEnd type="none" w="sm" len="sm"/>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53e1a44ba2_0_0"/>
          <p:cNvSpPr txBox="1">
            <a:spLocks noGrp="1"/>
          </p:cNvSpPr>
          <p:nvPr>
            <p:ph type="title"/>
          </p:nvPr>
        </p:nvSpPr>
        <p:spPr>
          <a:xfrm>
            <a:off x="311700" y="1036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Padlet Pause!</a:t>
            </a:r>
            <a:endParaRPr/>
          </a:p>
        </p:txBody>
      </p:sp>
      <p:sp>
        <p:nvSpPr>
          <p:cNvPr id="177" name="Google Shape;177;g53e1a44ba2_0_0"/>
          <p:cNvSpPr txBox="1">
            <a:spLocks noGrp="1"/>
          </p:cNvSpPr>
          <p:nvPr>
            <p:ph type="body" idx="1"/>
          </p:nvPr>
        </p:nvSpPr>
        <p:spPr>
          <a:xfrm>
            <a:off x="151050" y="783600"/>
            <a:ext cx="8841900" cy="855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a:t>Have you thought of additional ways to use the ideas in your grade level / content area? Add them to our padlet!  </a:t>
            </a:r>
            <a:endParaRPr sz="2300"/>
          </a:p>
        </p:txBody>
      </p:sp>
      <p:sp>
        <p:nvSpPr>
          <p:cNvPr id="178" name="Google Shape;178;g53e1a44ba2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9" name="Google Shape;179;g53e1a44ba2_0_0"/>
          <p:cNvPicPr preferRelativeResize="0"/>
          <p:nvPr/>
        </p:nvPicPr>
        <p:blipFill>
          <a:blip r:embed="rId3">
            <a:alphaModFix/>
          </a:blip>
          <a:stretch>
            <a:fillRect/>
          </a:stretch>
        </p:blipFill>
        <p:spPr>
          <a:xfrm rot="548975">
            <a:off x="6231420" y="1499080"/>
            <a:ext cx="2423489" cy="2425116"/>
          </a:xfrm>
          <a:prstGeom prst="rect">
            <a:avLst/>
          </a:prstGeom>
          <a:noFill/>
          <a:ln w="38100" cap="flat" cmpd="sng">
            <a:solidFill>
              <a:schemeClr val="accent1"/>
            </a:solidFill>
            <a:prstDash val="solid"/>
            <a:round/>
            <a:headEnd type="none" w="sm" len="sm"/>
            <a:tailEnd type="none" w="sm" len="sm"/>
          </a:ln>
        </p:spPr>
      </p:pic>
      <p:pic>
        <p:nvPicPr>
          <p:cNvPr id="180" name="Google Shape;180;g53e1a44ba2_0_0"/>
          <p:cNvPicPr preferRelativeResize="0"/>
          <p:nvPr/>
        </p:nvPicPr>
        <p:blipFill>
          <a:blip r:embed="rId4">
            <a:alphaModFix/>
          </a:blip>
          <a:stretch>
            <a:fillRect/>
          </a:stretch>
        </p:blipFill>
        <p:spPr>
          <a:xfrm>
            <a:off x="311700" y="1745875"/>
            <a:ext cx="5072824" cy="2355575"/>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#13-15     Sticky Notes</a:t>
            </a:r>
            <a:endParaRPr/>
          </a:p>
        </p:txBody>
      </p:sp>
      <p:sp>
        <p:nvSpPr>
          <p:cNvPr id="186" name="Google Shape;186;p4"/>
          <p:cNvSpPr txBox="1">
            <a:spLocks noGrp="1"/>
          </p:cNvSpPr>
          <p:nvPr>
            <p:ph type="body" idx="1"/>
          </p:nvPr>
        </p:nvSpPr>
        <p:spPr>
          <a:xfrm>
            <a:off x="232025" y="74872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000">
              <a:solidFill>
                <a:schemeClr val="accent6"/>
              </a:solidFill>
            </a:endParaRPr>
          </a:p>
          <a:p>
            <a:pPr marL="457200" lvl="0" indent="-355600" algn="l" rtl="0">
              <a:lnSpc>
                <a:spcPct val="100000"/>
              </a:lnSpc>
              <a:spcBef>
                <a:spcPts val="0"/>
              </a:spcBef>
              <a:spcAft>
                <a:spcPts val="0"/>
              </a:spcAft>
              <a:buClr>
                <a:schemeClr val="accent6"/>
              </a:buClr>
              <a:buSzPts val="2000"/>
              <a:buChar char="❏"/>
            </a:pPr>
            <a:r>
              <a:rPr lang="en" sz="2000">
                <a:solidFill>
                  <a:schemeClr val="accent6"/>
                </a:solidFill>
              </a:rPr>
              <a:t>Lesson Intro: “As you come in, find</a:t>
            </a:r>
            <a:br>
              <a:rPr lang="en" sz="2000">
                <a:solidFill>
                  <a:schemeClr val="accent6"/>
                </a:solidFill>
              </a:rPr>
            </a:br>
            <a:r>
              <a:rPr lang="en" sz="2000">
                <a:solidFill>
                  <a:schemeClr val="accent6"/>
                </a:solidFill>
              </a:rPr>
              <a:t>two sticky notes…” Sight words, </a:t>
            </a:r>
            <a:br>
              <a:rPr lang="en" sz="2000">
                <a:solidFill>
                  <a:schemeClr val="accent6"/>
                </a:solidFill>
              </a:rPr>
            </a:br>
            <a:r>
              <a:rPr lang="en" sz="2000">
                <a:solidFill>
                  <a:schemeClr val="accent6"/>
                </a:solidFill>
              </a:rPr>
              <a:t>math problems, fact/opinion, vocabulary</a:t>
            </a:r>
            <a:br>
              <a:rPr lang="en" sz="2000">
                <a:solidFill>
                  <a:schemeClr val="accent6"/>
                </a:solidFill>
              </a:rPr>
            </a:br>
            <a:r>
              <a:rPr lang="en" sz="2000">
                <a:solidFill>
                  <a:schemeClr val="accent6"/>
                </a:solidFill>
              </a:rPr>
              <a:t>words, …</a:t>
            </a:r>
            <a:endParaRPr sz="2000">
              <a:solidFill>
                <a:schemeClr val="accent6"/>
              </a:solidFill>
            </a:endParaRPr>
          </a:p>
          <a:p>
            <a:pPr marL="457200" lvl="0" indent="-355600" algn="l" rtl="0">
              <a:lnSpc>
                <a:spcPct val="100000"/>
              </a:lnSpc>
              <a:spcBef>
                <a:spcPts val="0"/>
              </a:spcBef>
              <a:spcAft>
                <a:spcPts val="0"/>
              </a:spcAft>
              <a:buClr>
                <a:schemeClr val="accent6"/>
              </a:buClr>
              <a:buSzPts val="2000"/>
              <a:buChar char="❏"/>
            </a:pPr>
            <a:r>
              <a:rPr lang="en" sz="2000">
                <a:solidFill>
                  <a:schemeClr val="accent6"/>
                </a:solidFill>
              </a:rPr>
              <a:t>Young learners: “Drive to the word ‘and’.”</a:t>
            </a:r>
            <a:br>
              <a:rPr lang="en" sz="2000">
                <a:solidFill>
                  <a:schemeClr val="accent6"/>
                </a:solidFill>
              </a:rPr>
            </a:br>
            <a:r>
              <a:rPr lang="en" sz="2000">
                <a:solidFill>
                  <a:schemeClr val="accent6"/>
                </a:solidFill>
              </a:rPr>
              <a:t>“Park on the sum of 3 plus 1.”</a:t>
            </a:r>
            <a:endParaRPr sz="2000">
              <a:solidFill>
                <a:schemeClr val="accent6"/>
              </a:solidFill>
            </a:endParaRPr>
          </a:p>
          <a:p>
            <a:pPr marL="457200" lvl="0" indent="-355600" algn="l" rtl="0">
              <a:lnSpc>
                <a:spcPct val="100000"/>
              </a:lnSpc>
              <a:spcBef>
                <a:spcPts val="0"/>
              </a:spcBef>
              <a:spcAft>
                <a:spcPts val="0"/>
              </a:spcAft>
              <a:buClr>
                <a:schemeClr val="accent6"/>
              </a:buClr>
              <a:buSzPts val="2000"/>
              <a:buChar char="❏"/>
            </a:pPr>
            <a:r>
              <a:rPr lang="en" sz="2000">
                <a:solidFill>
                  <a:schemeClr val="accent6"/>
                </a:solidFill>
              </a:rPr>
              <a:t>Exit tickets! </a:t>
            </a:r>
            <a:endParaRPr sz="2000">
              <a:solidFill>
                <a:schemeClr val="accent6"/>
              </a:solidFill>
            </a:endParaRPr>
          </a:p>
          <a:p>
            <a:pPr marL="0" lvl="0" indent="0" algn="l" rtl="0">
              <a:lnSpc>
                <a:spcPct val="115000"/>
              </a:lnSpc>
              <a:spcBef>
                <a:spcPts val="0"/>
              </a:spcBef>
              <a:spcAft>
                <a:spcPts val="1600"/>
              </a:spcAft>
              <a:buSzPts val="2400"/>
              <a:buNone/>
            </a:pPr>
            <a:endParaRPr/>
          </a:p>
        </p:txBody>
      </p:sp>
      <p:sp>
        <p:nvSpPr>
          <p:cNvPr id="187" name="Google Shape;187;p4"/>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8" name="Google Shape;188;p4"/>
          <p:cNvPicPr preferRelativeResize="0"/>
          <p:nvPr/>
        </p:nvPicPr>
        <p:blipFill>
          <a:blip r:embed="rId3">
            <a:alphaModFix/>
          </a:blip>
          <a:stretch>
            <a:fillRect/>
          </a:stretch>
        </p:blipFill>
        <p:spPr>
          <a:xfrm>
            <a:off x="5230379" y="162125"/>
            <a:ext cx="3814651" cy="26941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11f6e3a7b1b_0_18"/>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#16     Connect 4</a:t>
            </a:r>
            <a:endParaRPr/>
          </a:p>
        </p:txBody>
      </p:sp>
      <p:sp>
        <p:nvSpPr>
          <p:cNvPr id="194" name="Google Shape;194;g11f6e3a7b1b_0_18"/>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5" name="Google Shape;195;g11f6e3a7b1b_0_18"/>
          <p:cNvPicPr preferRelativeResize="0"/>
          <p:nvPr/>
        </p:nvPicPr>
        <p:blipFill rotWithShape="1">
          <a:blip r:embed="rId3">
            <a:alphaModFix/>
          </a:blip>
          <a:srcRect t="2421" b="25950"/>
          <a:stretch/>
        </p:blipFill>
        <p:spPr>
          <a:xfrm>
            <a:off x="225100" y="789775"/>
            <a:ext cx="3324979" cy="3175376"/>
          </a:xfrm>
          <a:prstGeom prst="rect">
            <a:avLst/>
          </a:prstGeom>
          <a:noFill/>
          <a:ln w="19050" cap="flat" cmpd="sng">
            <a:solidFill>
              <a:schemeClr val="accent1"/>
            </a:solidFill>
            <a:prstDash val="solid"/>
            <a:round/>
            <a:headEnd type="none" w="sm" len="sm"/>
            <a:tailEnd type="none" w="sm" len="sm"/>
          </a:ln>
        </p:spPr>
      </p:pic>
      <p:pic>
        <p:nvPicPr>
          <p:cNvPr id="196" name="Google Shape;196;g11f6e3a7b1b_0_18"/>
          <p:cNvPicPr preferRelativeResize="0"/>
          <p:nvPr/>
        </p:nvPicPr>
        <p:blipFill rotWithShape="1">
          <a:blip r:embed="rId4">
            <a:alphaModFix/>
          </a:blip>
          <a:srcRect t="17911" b="20874"/>
          <a:stretch/>
        </p:blipFill>
        <p:spPr>
          <a:xfrm>
            <a:off x="6526025" y="122679"/>
            <a:ext cx="2484749" cy="2028051"/>
          </a:xfrm>
          <a:prstGeom prst="rect">
            <a:avLst/>
          </a:prstGeom>
          <a:noFill/>
          <a:ln w="19050" cap="flat" cmpd="sng">
            <a:solidFill>
              <a:schemeClr val="accent1"/>
            </a:solidFill>
            <a:prstDash val="solid"/>
            <a:round/>
            <a:headEnd type="none" w="sm" len="sm"/>
            <a:tailEnd type="none" w="sm" len="sm"/>
          </a:ln>
        </p:spPr>
      </p:pic>
      <p:pic>
        <p:nvPicPr>
          <p:cNvPr id="197" name="Google Shape;197;g11f6e3a7b1b_0_18"/>
          <p:cNvPicPr preferRelativeResize="0"/>
          <p:nvPr/>
        </p:nvPicPr>
        <p:blipFill rotWithShape="1">
          <a:blip r:embed="rId5">
            <a:alphaModFix/>
          </a:blip>
          <a:srcRect l="18732" t="17347" r="28513" b="23241"/>
          <a:stretch/>
        </p:blipFill>
        <p:spPr>
          <a:xfrm>
            <a:off x="4039675" y="204300"/>
            <a:ext cx="2242821" cy="3367673"/>
          </a:xfrm>
          <a:prstGeom prst="rect">
            <a:avLst/>
          </a:prstGeom>
          <a:noFill/>
          <a:ln w="19050" cap="flat" cmpd="sng">
            <a:solidFill>
              <a:schemeClr val="accent1"/>
            </a:solidFill>
            <a:prstDash val="solid"/>
            <a:round/>
            <a:headEnd type="none" w="sm" len="sm"/>
            <a:tailEnd type="none" w="sm" len="sm"/>
          </a:ln>
        </p:spPr>
      </p:pic>
      <p:pic>
        <p:nvPicPr>
          <p:cNvPr id="198" name="Google Shape;198;g11f6e3a7b1b_0_18"/>
          <p:cNvPicPr preferRelativeResize="0"/>
          <p:nvPr/>
        </p:nvPicPr>
        <p:blipFill>
          <a:blip r:embed="rId6">
            <a:alphaModFix/>
          </a:blip>
          <a:stretch>
            <a:fillRect/>
          </a:stretch>
        </p:blipFill>
        <p:spPr>
          <a:xfrm rot="645866">
            <a:off x="6585331" y="2403466"/>
            <a:ext cx="2366142" cy="157127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11f6e3a7b1b_0_25"/>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u="sng"/>
              <a:t>#17-20     Worksheet? Schmorksheet</a:t>
            </a:r>
            <a:r>
              <a:rPr lang="en"/>
              <a:t>.</a:t>
            </a:r>
            <a:endParaRPr/>
          </a:p>
        </p:txBody>
      </p:sp>
      <p:sp>
        <p:nvSpPr>
          <p:cNvPr id="204" name="Google Shape;204;g11f6e3a7b1b_0_25"/>
          <p:cNvSpPr txBox="1">
            <a:spLocks noGrp="1"/>
          </p:cNvSpPr>
          <p:nvPr>
            <p:ph type="body" idx="1"/>
          </p:nvPr>
        </p:nvSpPr>
        <p:spPr>
          <a:xfrm>
            <a:off x="0" y="739150"/>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000">
              <a:solidFill>
                <a:schemeClr val="accent6"/>
              </a:solidFill>
            </a:endParaRPr>
          </a:p>
          <a:p>
            <a:pPr marL="457200" lvl="0" indent="-381000" algn="l" rtl="0">
              <a:lnSpc>
                <a:spcPct val="100000"/>
              </a:lnSpc>
              <a:spcBef>
                <a:spcPts val="0"/>
              </a:spcBef>
              <a:spcAft>
                <a:spcPts val="0"/>
              </a:spcAft>
              <a:buClr>
                <a:schemeClr val="accent6"/>
              </a:buClr>
              <a:buSzPts val="2400"/>
              <a:buChar char="❏"/>
            </a:pPr>
            <a:r>
              <a:rPr lang="en">
                <a:solidFill>
                  <a:schemeClr val="accent6"/>
                </a:solidFill>
              </a:rPr>
              <a:t>Paper Airplanes (From Katie Powell, @teachbeyondthedesk</a:t>
            </a:r>
            <a:endParaRPr>
              <a:solidFill>
                <a:schemeClr val="accent6"/>
              </a:solidFill>
            </a:endParaRPr>
          </a:p>
          <a:p>
            <a:pPr marL="457200" lvl="0" indent="-381000" algn="l" rtl="0">
              <a:lnSpc>
                <a:spcPct val="100000"/>
              </a:lnSpc>
              <a:spcBef>
                <a:spcPts val="0"/>
              </a:spcBef>
              <a:spcAft>
                <a:spcPts val="0"/>
              </a:spcAft>
              <a:buClr>
                <a:schemeClr val="accent6"/>
              </a:buClr>
              <a:buSzPts val="2400"/>
              <a:buChar char="❏"/>
            </a:pPr>
            <a:r>
              <a:rPr lang="en">
                <a:solidFill>
                  <a:schemeClr val="accent6"/>
                </a:solidFill>
              </a:rPr>
              <a:t>Solve 1, scoot.</a:t>
            </a:r>
            <a:endParaRPr>
              <a:solidFill>
                <a:schemeClr val="accent6"/>
              </a:solidFill>
            </a:endParaRPr>
          </a:p>
          <a:p>
            <a:pPr marL="457200" lvl="0" indent="-381000" algn="l" rtl="0">
              <a:lnSpc>
                <a:spcPct val="100000"/>
              </a:lnSpc>
              <a:spcBef>
                <a:spcPts val="0"/>
              </a:spcBef>
              <a:spcAft>
                <a:spcPts val="0"/>
              </a:spcAft>
              <a:buClr>
                <a:schemeClr val="accent6"/>
              </a:buClr>
              <a:buSzPts val="2400"/>
              <a:buChar char="❏"/>
            </a:pPr>
            <a:r>
              <a:rPr lang="en">
                <a:solidFill>
                  <a:schemeClr val="accent6"/>
                </a:solidFill>
              </a:rPr>
              <a:t>Solve 1, musical chairs, solve the next one.</a:t>
            </a:r>
            <a:endParaRPr>
              <a:solidFill>
                <a:schemeClr val="accent6"/>
              </a:solidFill>
            </a:endParaRPr>
          </a:p>
          <a:p>
            <a:pPr marL="457200" lvl="0" indent="-381000" algn="l" rtl="0">
              <a:lnSpc>
                <a:spcPct val="100000"/>
              </a:lnSpc>
              <a:spcBef>
                <a:spcPts val="0"/>
              </a:spcBef>
              <a:spcAft>
                <a:spcPts val="0"/>
              </a:spcAft>
              <a:buClr>
                <a:schemeClr val="accent6"/>
              </a:buClr>
              <a:buSzPts val="2400"/>
              <a:buChar char="❏"/>
            </a:pPr>
            <a:r>
              <a:rPr lang="en">
                <a:solidFill>
                  <a:schemeClr val="accent6"/>
                </a:solidFill>
              </a:rPr>
              <a:t>½ class solves some, the other ½ solves different</a:t>
            </a:r>
            <a:br>
              <a:rPr lang="en">
                <a:solidFill>
                  <a:schemeClr val="accent6"/>
                </a:solidFill>
              </a:rPr>
            </a:br>
            <a:r>
              <a:rPr lang="en">
                <a:solidFill>
                  <a:schemeClr val="accent6"/>
                </a:solidFill>
              </a:rPr>
              <a:t>problems. Mix &amp; Mingle. Explain how you solved your</a:t>
            </a:r>
            <a:br>
              <a:rPr lang="en">
                <a:solidFill>
                  <a:schemeClr val="accent6"/>
                </a:solidFill>
              </a:rPr>
            </a:br>
            <a:r>
              <a:rPr lang="en">
                <a:solidFill>
                  <a:schemeClr val="accent6"/>
                </a:solidFill>
              </a:rPr>
              <a:t>problem. Check the other person’s work. Are they correct?</a:t>
            </a:r>
            <a:endParaRPr>
              <a:solidFill>
                <a:schemeClr val="accent6"/>
              </a:solidFill>
            </a:endParaRPr>
          </a:p>
          <a:p>
            <a:pPr marL="0" lvl="0" indent="0" algn="l" rtl="0">
              <a:lnSpc>
                <a:spcPct val="115000"/>
              </a:lnSpc>
              <a:spcBef>
                <a:spcPts val="0"/>
              </a:spcBef>
              <a:spcAft>
                <a:spcPts val="1600"/>
              </a:spcAft>
              <a:buSzPts val="2400"/>
              <a:buNone/>
            </a:pPr>
            <a:endParaRPr/>
          </a:p>
        </p:txBody>
      </p:sp>
      <p:sp>
        <p:nvSpPr>
          <p:cNvPr id="205" name="Google Shape;205;g11f6e3a7b1b_0_25"/>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6" name="Google Shape;206;g11f6e3a7b1b_0_25"/>
          <p:cNvPicPr preferRelativeResize="0"/>
          <p:nvPr/>
        </p:nvPicPr>
        <p:blipFill>
          <a:blip r:embed="rId3">
            <a:alphaModFix/>
          </a:blip>
          <a:stretch>
            <a:fillRect/>
          </a:stretch>
        </p:blipFill>
        <p:spPr>
          <a:xfrm rot="10">
            <a:off x="7424522" y="827757"/>
            <a:ext cx="1459883" cy="2032810"/>
          </a:xfrm>
          <a:prstGeom prst="rect">
            <a:avLst/>
          </a:prstGeom>
          <a:noFill/>
          <a:ln>
            <a:noFill/>
          </a:ln>
        </p:spPr>
      </p:pic>
      <p:pic>
        <p:nvPicPr>
          <p:cNvPr id="207" name="Google Shape;207;g11f6e3a7b1b_0_25"/>
          <p:cNvPicPr preferRelativeResize="0"/>
          <p:nvPr/>
        </p:nvPicPr>
        <p:blipFill>
          <a:blip r:embed="rId4">
            <a:alphaModFix/>
          </a:blip>
          <a:stretch>
            <a:fillRect/>
          </a:stretch>
        </p:blipFill>
        <p:spPr>
          <a:xfrm>
            <a:off x="7669723" y="1359423"/>
            <a:ext cx="834624" cy="8346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g11f6e3a7b1b_0_32"/>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u="sng"/>
              <a:t>#21     Trashketball</a:t>
            </a:r>
            <a:endParaRPr u="sng"/>
          </a:p>
        </p:txBody>
      </p:sp>
      <p:sp>
        <p:nvSpPr>
          <p:cNvPr id="213" name="Google Shape;213;g11f6e3a7b1b_0_32"/>
          <p:cNvSpPr txBox="1">
            <a:spLocks noGrp="1"/>
          </p:cNvSpPr>
          <p:nvPr>
            <p:ph type="body" idx="1"/>
          </p:nvPr>
        </p:nvSpPr>
        <p:spPr>
          <a:xfrm>
            <a:off x="311700" y="3411500"/>
            <a:ext cx="8520600" cy="9582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000">
              <a:solidFill>
                <a:schemeClr val="accent6"/>
              </a:solidFill>
            </a:endParaRPr>
          </a:p>
          <a:p>
            <a:pPr marL="457200" lvl="0" indent="-355600" algn="l" rtl="0">
              <a:lnSpc>
                <a:spcPct val="100000"/>
              </a:lnSpc>
              <a:spcBef>
                <a:spcPts val="0"/>
              </a:spcBef>
              <a:spcAft>
                <a:spcPts val="0"/>
              </a:spcAft>
              <a:buClr>
                <a:schemeClr val="accent6"/>
              </a:buClr>
              <a:buSzPts val="2000"/>
              <a:buChar char="❏"/>
            </a:pPr>
            <a:r>
              <a:rPr lang="en" sz="2000">
                <a:solidFill>
                  <a:schemeClr val="accent6"/>
                </a:solidFill>
              </a:rPr>
              <a:t>Works for a group or a 1:1 with oppositional student</a:t>
            </a:r>
            <a:endParaRPr sz="2000">
              <a:solidFill>
                <a:schemeClr val="accent6"/>
              </a:solidFill>
            </a:endParaRPr>
          </a:p>
          <a:p>
            <a:pPr marL="0" lvl="0" indent="0" algn="l" rtl="0">
              <a:lnSpc>
                <a:spcPct val="100000"/>
              </a:lnSpc>
              <a:spcBef>
                <a:spcPts val="0"/>
              </a:spcBef>
              <a:spcAft>
                <a:spcPts val="0"/>
              </a:spcAft>
              <a:buNone/>
            </a:pPr>
            <a:endParaRPr sz="2000">
              <a:solidFill>
                <a:schemeClr val="accent6"/>
              </a:solidFill>
            </a:endParaRPr>
          </a:p>
          <a:p>
            <a:pPr marL="0" lvl="0" indent="0" algn="l" rtl="0">
              <a:lnSpc>
                <a:spcPct val="115000"/>
              </a:lnSpc>
              <a:spcBef>
                <a:spcPts val="0"/>
              </a:spcBef>
              <a:spcAft>
                <a:spcPts val="1600"/>
              </a:spcAft>
              <a:buSzPts val="2400"/>
              <a:buNone/>
            </a:pPr>
            <a:endParaRPr/>
          </a:p>
        </p:txBody>
      </p:sp>
      <p:sp>
        <p:nvSpPr>
          <p:cNvPr id="214" name="Google Shape;214;g11f6e3a7b1b_0_32"/>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5" name="Google Shape;215;g11f6e3a7b1b_0_32"/>
          <p:cNvPicPr preferRelativeResize="0"/>
          <p:nvPr/>
        </p:nvPicPr>
        <p:blipFill>
          <a:blip r:embed="rId3">
            <a:alphaModFix/>
          </a:blip>
          <a:stretch>
            <a:fillRect/>
          </a:stretch>
        </p:blipFill>
        <p:spPr>
          <a:xfrm>
            <a:off x="3493124" y="687463"/>
            <a:ext cx="2157750" cy="30402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g11f6e3a7b1b_0_45"/>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#22-29      Ball Pit Balls</a:t>
            </a:r>
            <a:endParaRPr/>
          </a:p>
        </p:txBody>
      </p:sp>
      <p:sp>
        <p:nvSpPr>
          <p:cNvPr id="221" name="Google Shape;221;g11f6e3a7b1b_0_45"/>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2" name="Google Shape;222;g11f6e3a7b1b_0_45"/>
          <p:cNvSpPr txBox="1"/>
          <p:nvPr/>
        </p:nvSpPr>
        <p:spPr>
          <a:xfrm>
            <a:off x="311700" y="898400"/>
            <a:ext cx="4262700" cy="3032400"/>
          </a:xfrm>
          <a:prstGeom prst="rect">
            <a:avLst/>
          </a:prstGeom>
          <a:noFill/>
          <a:ln>
            <a:noFill/>
          </a:ln>
        </p:spPr>
        <p:txBody>
          <a:bodyPr spcFirstLastPara="1" wrap="square" lIns="91425" tIns="91425" rIns="91425" bIns="91425" anchor="t" anchorCtr="0">
            <a:spAutoFit/>
          </a:bodyPr>
          <a:lstStyle/>
          <a:p>
            <a:pPr marL="457200" lvl="0" indent="-349250" algn="l" rtl="0">
              <a:spcBef>
                <a:spcPts val="0"/>
              </a:spcBef>
              <a:spcAft>
                <a:spcPts val="0"/>
              </a:spcAft>
              <a:buSzPts val="1900"/>
              <a:buFont typeface="Roboto"/>
              <a:buChar char="❏"/>
            </a:pPr>
            <a:r>
              <a:rPr lang="en" sz="1900">
                <a:latin typeface="Roboto"/>
                <a:ea typeface="Roboto"/>
                <a:cs typeface="Roboto"/>
                <a:sym typeface="Roboto"/>
              </a:rPr>
              <a:t>Addition facts</a:t>
            </a:r>
            <a:endParaRPr sz="1900">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a:latin typeface="Roboto"/>
                <a:ea typeface="Roboto"/>
                <a:cs typeface="Roboto"/>
                <a:sym typeface="Roboto"/>
              </a:rPr>
              <a:t>Fractions to simplify</a:t>
            </a:r>
            <a:endParaRPr sz="1900">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a:latin typeface="Roboto"/>
                <a:ea typeface="Roboto"/>
                <a:cs typeface="Roboto"/>
                <a:sym typeface="Roboto"/>
              </a:rPr>
              <a:t>Presidents (put in order)</a:t>
            </a:r>
            <a:endParaRPr sz="1900">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a:latin typeface="Roboto"/>
                <a:ea typeface="Roboto"/>
                <a:cs typeface="Roboto"/>
                <a:sym typeface="Roboto"/>
              </a:rPr>
              <a:t>Capitals/States</a:t>
            </a:r>
            <a:endParaRPr sz="1900">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a:latin typeface="Roboto"/>
                <a:ea typeface="Roboto"/>
                <a:cs typeface="Roboto"/>
                <a:sym typeface="Roboto"/>
              </a:rPr>
              <a:t>Vocabulary words</a:t>
            </a:r>
            <a:endParaRPr sz="1900">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a:latin typeface="Roboto"/>
                <a:ea typeface="Roboto"/>
                <a:cs typeface="Roboto"/>
                <a:sym typeface="Roboto"/>
              </a:rPr>
              <a:t>Dots (1:1 counting)</a:t>
            </a:r>
            <a:endParaRPr sz="1900">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a:latin typeface="Roboto"/>
                <a:ea typeface="Roboto"/>
                <a:cs typeface="Roboto"/>
                <a:sym typeface="Roboto"/>
              </a:rPr>
              <a:t>Solve for </a:t>
            </a:r>
            <a:r>
              <a:rPr lang="en" sz="1900" i="1">
                <a:latin typeface="Roboto"/>
                <a:ea typeface="Roboto"/>
                <a:cs typeface="Roboto"/>
                <a:sym typeface="Roboto"/>
              </a:rPr>
              <a:t>x</a:t>
            </a:r>
            <a:endParaRPr sz="1900" i="1">
              <a:latin typeface="Roboto"/>
              <a:ea typeface="Roboto"/>
              <a:cs typeface="Roboto"/>
              <a:sym typeface="Roboto"/>
            </a:endParaRPr>
          </a:p>
          <a:p>
            <a:pPr marL="457200" lvl="0" indent="-349250" algn="l" rtl="0">
              <a:spcBef>
                <a:spcPts val="0"/>
              </a:spcBef>
              <a:spcAft>
                <a:spcPts val="0"/>
              </a:spcAft>
              <a:buSzPts val="1900"/>
              <a:buFont typeface="Roboto"/>
              <a:buChar char="❏"/>
            </a:pPr>
            <a:r>
              <a:rPr lang="en" sz="1900">
                <a:latin typeface="Roboto"/>
                <a:ea typeface="Roboto"/>
                <a:cs typeface="Roboto"/>
                <a:sym typeface="Roboto"/>
              </a:rPr>
              <a:t>Long division problem (grab 3 balls, do those problems)</a:t>
            </a:r>
            <a:endParaRPr sz="1900">
              <a:latin typeface="Roboto"/>
              <a:ea typeface="Roboto"/>
              <a:cs typeface="Roboto"/>
              <a:sym typeface="Roboto"/>
            </a:endParaRPr>
          </a:p>
          <a:p>
            <a:pPr marL="0" lvl="0" indent="0" algn="l" rtl="0">
              <a:spcBef>
                <a:spcPts val="0"/>
              </a:spcBef>
              <a:spcAft>
                <a:spcPts val="0"/>
              </a:spcAft>
              <a:buNone/>
            </a:pPr>
            <a:endParaRPr b="1">
              <a:solidFill>
                <a:srgbClr val="E06666"/>
              </a:solidFill>
              <a:latin typeface="Roboto"/>
              <a:ea typeface="Roboto"/>
              <a:cs typeface="Roboto"/>
              <a:sym typeface="Roboto"/>
            </a:endParaRPr>
          </a:p>
        </p:txBody>
      </p:sp>
      <p:pic>
        <p:nvPicPr>
          <p:cNvPr id="223" name="Google Shape;223;g11f6e3a7b1b_0_45"/>
          <p:cNvPicPr preferRelativeResize="0"/>
          <p:nvPr/>
        </p:nvPicPr>
        <p:blipFill>
          <a:blip r:embed="rId3">
            <a:alphaModFix/>
          </a:blip>
          <a:stretch>
            <a:fillRect/>
          </a:stretch>
        </p:blipFill>
        <p:spPr>
          <a:xfrm>
            <a:off x="5507628" y="157578"/>
            <a:ext cx="3017700" cy="4023574"/>
          </a:xfrm>
          <a:prstGeom prst="rect">
            <a:avLst/>
          </a:prstGeom>
          <a:noFill/>
          <a:ln w="19050" cap="flat" cmpd="sng">
            <a:solidFill>
              <a:schemeClr val="accent1"/>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g11f6e3a7b1b_0_54"/>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u="sng"/>
              <a:t>#30-36     Deck of Cards</a:t>
            </a:r>
            <a:endParaRPr u="sng"/>
          </a:p>
        </p:txBody>
      </p:sp>
      <p:sp>
        <p:nvSpPr>
          <p:cNvPr id="229" name="Google Shape;229;g11f6e3a7b1b_0_54"/>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0" name="Google Shape;230;g11f6e3a7b1b_0_54"/>
          <p:cNvPicPr preferRelativeResize="0"/>
          <p:nvPr/>
        </p:nvPicPr>
        <p:blipFill rotWithShape="1">
          <a:blip r:embed="rId3">
            <a:alphaModFix/>
          </a:blip>
          <a:srcRect r="21494" b="17362"/>
          <a:stretch/>
        </p:blipFill>
        <p:spPr>
          <a:xfrm>
            <a:off x="5698550" y="1173550"/>
            <a:ext cx="2698576" cy="1597803"/>
          </a:xfrm>
          <a:prstGeom prst="rect">
            <a:avLst/>
          </a:prstGeom>
          <a:noFill/>
          <a:ln>
            <a:noFill/>
          </a:ln>
        </p:spPr>
      </p:pic>
      <p:sp>
        <p:nvSpPr>
          <p:cNvPr id="231" name="Google Shape;231;g11f6e3a7b1b_0_54"/>
          <p:cNvSpPr txBox="1"/>
          <p:nvPr/>
        </p:nvSpPr>
        <p:spPr>
          <a:xfrm>
            <a:off x="311700" y="927875"/>
            <a:ext cx="4866000" cy="2986800"/>
          </a:xfrm>
          <a:prstGeom prst="rect">
            <a:avLst/>
          </a:prstGeom>
          <a:noFill/>
          <a:ln>
            <a:noFill/>
          </a:ln>
        </p:spPr>
        <p:txBody>
          <a:bodyPr spcFirstLastPara="1" wrap="square" lIns="91425" tIns="91425" rIns="91425" bIns="91425" anchor="t" anchorCtr="0">
            <a:noAutofit/>
          </a:bodyPr>
          <a:lstStyle/>
          <a:p>
            <a:pPr marL="457200" lvl="0" indent="-381000" algn="l" rtl="0">
              <a:lnSpc>
                <a:spcPct val="115000"/>
              </a:lnSpc>
              <a:spcBef>
                <a:spcPts val="0"/>
              </a:spcBef>
              <a:spcAft>
                <a:spcPts val="0"/>
              </a:spcAft>
              <a:buSzPts val="2400"/>
              <a:buFont typeface="Roboto"/>
              <a:buChar char="❏"/>
            </a:pPr>
            <a:r>
              <a:rPr lang="en" sz="2400">
                <a:latin typeface="Roboto"/>
                <a:ea typeface="Roboto"/>
                <a:cs typeface="Roboto"/>
                <a:sym typeface="Roboto"/>
              </a:rPr>
              <a:t>How many more to make 10?</a:t>
            </a:r>
            <a:endParaRPr sz="2400">
              <a:latin typeface="Roboto"/>
              <a:ea typeface="Roboto"/>
              <a:cs typeface="Roboto"/>
              <a:sym typeface="Roboto"/>
            </a:endParaRPr>
          </a:p>
          <a:p>
            <a:pPr marL="457200" lvl="0" indent="-381000" algn="l" rtl="0">
              <a:lnSpc>
                <a:spcPct val="115000"/>
              </a:lnSpc>
              <a:spcBef>
                <a:spcPts val="0"/>
              </a:spcBef>
              <a:spcAft>
                <a:spcPts val="0"/>
              </a:spcAft>
              <a:buSzPts val="2400"/>
              <a:buFont typeface="Roboto"/>
              <a:buChar char="❏"/>
            </a:pPr>
            <a:r>
              <a:rPr lang="en" sz="2400">
                <a:latin typeface="Roboto"/>
                <a:ea typeface="Roboto"/>
                <a:cs typeface="Roboto"/>
                <a:sym typeface="Roboto"/>
              </a:rPr>
              <a:t>Add the cards together.</a:t>
            </a:r>
            <a:endParaRPr sz="2400">
              <a:latin typeface="Roboto"/>
              <a:ea typeface="Roboto"/>
              <a:cs typeface="Roboto"/>
              <a:sym typeface="Roboto"/>
            </a:endParaRPr>
          </a:p>
          <a:p>
            <a:pPr marL="457200" lvl="0" indent="-381000" algn="l" rtl="0">
              <a:lnSpc>
                <a:spcPct val="115000"/>
              </a:lnSpc>
              <a:spcBef>
                <a:spcPts val="0"/>
              </a:spcBef>
              <a:spcAft>
                <a:spcPts val="0"/>
              </a:spcAft>
              <a:buSzPts val="2400"/>
              <a:buFont typeface="Roboto"/>
              <a:buChar char="❏"/>
            </a:pPr>
            <a:r>
              <a:rPr lang="en" sz="2400">
                <a:latin typeface="Roboto"/>
                <a:ea typeface="Roboto"/>
                <a:cs typeface="Roboto"/>
                <a:sym typeface="Roboto"/>
              </a:rPr>
              <a:t>Compare the numbers / Top It</a:t>
            </a:r>
            <a:endParaRPr sz="2400" b="1" u="sng">
              <a:solidFill>
                <a:schemeClr val="accent6"/>
              </a:solidFill>
              <a:latin typeface="Roboto"/>
              <a:ea typeface="Roboto"/>
              <a:cs typeface="Roboto"/>
              <a:sym typeface="Roboto"/>
            </a:endParaRPr>
          </a:p>
          <a:p>
            <a:pPr marL="457200" lvl="0" indent="-381000" algn="l" rtl="0">
              <a:lnSpc>
                <a:spcPct val="115000"/>
              </a:lnSpc>
              <a:spcBef>
                <a:spcPts val="0"/>
              </a:spcBef>
              <a:spcAft>
                <a:spcPts val="0"/>
              </a:spcAft>
              <a:buClr>
                <a:schemeClr val="accent6"/>
              </a:buClr>
              <a:buSzPts val="2400"/>
              <a:buFont typeface="Roboto"/>
              <a:buChar char="❏"/>
            </a:pPr>
            <a:r>
              <a:rPr lang="en" sz="2400">
                <a:solidFill>
                  <a:schemeClr val="accent6"/>
                </a:solidFill>
                <a:latin typeface="Roboto"/>
                <a:ea typeface="Roboto"/>
                <a:cs typeface="Roboto"/>
                <a:sym typeface="Roboto"/>
              </a:rPr>
              <a:t>Make 2- or 3- digit numbers</a:t>
            </a:r>
            <a:endParaRPr sz="2400">
              <a:solidFill>
                <a:schemeClr val="accent6"/>
              </a:solidFill>
              <a:latin typeface="Roboto"/>
              <a:ea typeface="Roboto"/>
              <a:cs typeface="Roboto"/>
              <a:sym typeface="Roboto"/>
            </a:endParaRPr>
          </a:p>
          <a:p>
            <a:pPr marL="457200" lvl="0" indent="-381000" algn="l" rtl="0">
              <a:lnSpc>
                <a:spcPct val="115000"/>
              </a:lnSpc>
              <a:spcBef>
                <a:spcPts val="0"/>
              </a:spcBef>
              <a:spcAft>
                <a:spcPts val="0"/>
              </a:spcAft>
              <a:buClr>
                <a:schemeClr val="accent6"/>
              </a:buClr>
              <a:buSzPts val="2400"/>
              <a:buFont typeface="Roboto"/>
              <a:buChar char="❏"/>
            </a:pPr>
            <a:r>
              <a:rPr lang="en" sz="2400">
                <a:solidFill>
                  <a:schemeClr val="accent6"/>
                </a:solidFill>
                <a:latin typeface="Roboto"/>
                <a:ea typeface="Roboto"/>
                <a:cs typeface="Roboto"/>
                <a:sym typeface="Roboto"/>
              </a:rPr>
              <a:t>Decimals</a:t>
            </a:r>
            <a:endParaRPr sz="2400">
              <a:solidFill>
                <a:schemeClr val="accent6"/>
              </a:solidFill>
              <a:latin typeface="Roboto"/>
              <a:ea typeface="Roboto"/>
              <a:cs typeface="Roboto"/>
              <a:sym typeface="Roboto"/>
            </a:endParaRPr>
          </a:p>
          <a:p>
            <a:pPr marL="457200" lvl="0" indent="-381000" algn="l" rtl="0">
              <a:lnSpc>
                <a:spcPct val="115000"/>
              </a:lnSpc>
              <a:spcBef>
                <a:spcPts val="0"/>
              </a:spcBef>
              <a:spcAft>
                <a:spcPts val="0"/>
              </a:spcAft>
              <a:buClr>
                <a:schemeClr val="accent6"/>
              </a:buClr>
              <a:buSzPts val="2400"/>
              <a:buFont typeface="Roboto"/>
              <a:buChar char="❏"/>
            </a:pPr>
            <a:r>
              <a:rPr lang="en" sz="2400">
                <a:solidFill>
                  <a:schemeClr val="accent6"/>
                </a:solidFill>
                <a:latin typeface="Roboto"/>
                <a:ea typeface="Roboto"/>
                <a:cs typeface="Roboto"/>
                <a:sym typeface="Roboto"/>
              </a:rPr>
              <a:t>Fractions</a:t>
            </a:r>
            <a:endParaRPr sz="2400">
              <a:solidFill>
                <a:schemeClr val="accent6"/>
              </a:solidFill>
              <a:latin typeface="Roboto"/>
              <a:ea typeface="Roboto"/>
              <a:cs typeface="Roboto"/>
              <a:sym typeface="Roboto"/>
            </a:endParaRPr>
          </a:p>
          <a:p>
            <a:pPr marL="457200" lvl="0" indent="-381000" algn="l" rtl="0">
              <a:lnSpc>
                <a:spcPct val="115000"/>
              </a:lnSpc>
              <a:spcBef>
                <a:spcPts val="0"/>
              </a:spcBef>
              <a:spcAft>
                <a:spcPts val="0"/>
              </a:spcAft>
              <a:buClr>
                <a:schemeClr val="accent6"/>
              </a:buClr>
              <a:buSzPts val="2400"/>
              <a:buFont typeface="Roboto"/>
              <a:buChar char="❏"/>
            </a:pPr>
            <a:r>
              <a:rPr lang="en" sz="2400">
                <a:solidFill>
                  <a:schemeClr val="accent6"/>
                </a:solidFill>
                <a:latin typeface="Roboto"/>
                <a:ea typeface="Roboto"/>
                <a:cs typeface="Roboto"/>
                <a:sym typeface="Roboto"/>
              </a:rPr>
              <a:t>Place value</a:t>
            </a:r>
            <a:endParaRPr sz="2400">
              <a:solidFill>
                <a:schemeClr val="accent6"/>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g9f39ddc1a6_0_17"/>
          <p:cNvSpPr txBox="1">
            <a:spLocks noGrp="1"/>
          </p:cNvSpPr>
          <p:nvPr>
            <p:ph type="body" idx="1"/>
          </p:nvPr>
        </p:nvSpPr>
        <p:spPr>
          <a:xfrm>
            <a:off x="6227550" y="2825475"/>
            <a:ext cx="2817600" cy="14154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600"/>
              <a:buNone/>
            </a:pPr>
            <a:r>
              <a:rPr lang="en" sz="2000"/>
              <a:t>Tammy Meyers</a:t>
            </a:r>
            <a:endParaRPr sz="2000"/>
          </a:p>
          <a:p>
            <a:pPr marL="0" lvl="0" indent="0" algn="ctr" rtl="0">
              <a:lnSpc>
                <a:spcPct val="115000"/>
              </a:lnSpc>
              <a:spcBef>
                <a:spcPts val="0"/>
              </a:spcBef>
              <a:spcAft>
                <a:spcPts val="0"/>
              </a:spcAft>
              <a:buSzPts val="1600"/>
              <a:buNone/>
            </a:pPr>
            <a:r>
              <a:rPr lang="en" b="0"/>
              <a:t>@MrsMeyersSMWC</a:t>
            </a:r>
            <a:endParaRPr b="0"/>
          </a:p>
          <a:p>
            <a:pPr marL="0" lvl="0" indent="0" algn="ctr" rtl="0">
              <a:lnSpc>
                <a:spcPct val="115000"/>
              </a:lnSpc>
              <a:spcBef>
                <a:spcPts val="0"/>
              </a:spcBef>
              <a:spcAft>
                <a:spcPts val="0"/>
              </a:spcAft>
              <a:buSzPts val="1600"/>
              <a:buNone/>
            </a:pPr>
            <a:r>
              <a:rPr lang="en" b="0"/>
              <a:t>tjmeyers@gmail.com</a:t>
            </a:r>
            <a:endParaRPr b="0"/>
          </a:p>
        </p:txBody>
      </p:sp>
      <p:sp>
        <p:nvSpPr>
          <p:cNvPr id="237" name="Google Shape;237;g9f39ddc1a6_0_17"/>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 name="Google Shape;238;g9f39ddc1a6_0_17"/>
          <p:cNvPicPr preferRelativeResize="0"/>
          <p:nvPr/>
        </p:nvPicPr>
        <p:blipFill>
          <a:blip r:embed="rId3">
            <a:alphaModFix/>
          </a:blip>
          <a:stretch>
            <a:fillRect/>
          </a:stretch>
        </p:blipFill>
        <p:spPr>
          <a:xfrm>
            <a:off x="5838775" y="373897"/>
            <a:ext cx="3004024" cy="23111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gd9d7770ed6_0_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Thank you for attending!</a:t>
            </a:r>
            <a:endParaRPr/>
          </a:p>
        </p:txBody>
      </p:sp>
      <p:sp>
        <p:nvSpPr>
          <p:cNvPr id="244" name="Google Shape;244;gd9d7770ed6_0_0"/>
          <p:cNvSpPr txBox="1">
            <a:spLocks noGrp="1"/>
          </p:cNvSpPr>
          <p:nvPr>
            <p:ph type="body" idx="1"/>
          </p:nvPr>
        </p:nvSpPr>
        <p:spPr>
          <a:xfrm>
            <a:off x="311700" y="1152475"/>
            <a:ext cx="8520600" cy="1233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None/>
            </a:pPr>
            <a:r>
              <a:rPr lang="en"/>
              <a:t>Please complete the short feedback survey on the screen.</a:t>
            </a:r>
            <a:endParaRPr/>
          </a:p>
          <a:p>
            <a:pPr marL="0" lvl="0" indent="0" algn="l" rtl="0">
              <a:lnSpc>
                <a:spcPct val="115000"/>
              </a:lnSpc>
              <a:spcBef>
                <a:spcPts val="0"/>
              </a:spcBef>
              <a:spcAft>
                <a:spcPts val="0"/>
              </a:spcAft>
              <a:buSzPts val="2400"/>
              <a:buNone/>
            </a:pPr>
            <a:endParaRPr/>
          </a:p>
          <a:p>
            <a:pPr marL="0" lvl="0" indent="0" algn="l" rtl="0">
              <a:lnSpc>
                <a:spcPct val="115000"/>
              </a:lnSpc>
              <a:spcBef>
                <a:spcPts val="0"/>
              </a:spcBef>
              <a:spcAft>
                <a:spcPts val="0"/>
              </a:spcAft>
              <a:buSzPts val="2400"/>
              <a:buNone/>
            </a:pPr>
            <a:r>
              <a:rPr lang="en"/>
              <a:t>Don’t forget to download your PGP Certificate from the webcast toolbar. </a:t>
            </a:r>
            <a:endParaRPr/>
          </a:p>
        </p:txBody>
      </p:sp>
      <p:pic>
        <p:nvPicPr>
          <p:cNvPr id="245" name="Google Shape;245;gd9d7770ed6_0_0"/>
          <p:cNvPicPr preferRelativeResize="0"/>
          <p:nvPr/>
        </p:nvPicPr>
        <p:blipFill rotWithShape="1">
          <a:blip r:embed="rId3">
            <a:alphaModFix/>
          </a:blip>
          <a:srcRect/>
          <a:stretch/>
        </p:blipFill>
        <p:spPr>
          <a:xfrm>
            <a:off x="3168925" y="3118950"/>
            <a:ext cx="3676650" cy="1000125"/>
          </a:xfrm>
          <a:prstGeom prst="rect">
            <a:avLst/>
          </a:prstGeom>
          <a:noFill/>
          <a:ln>
            <a:noFill/>
          </a:ln>
        </p:spPr>
      </p:pic>
      <p:sp>
        <p:nvSpPr>
          <p:cNvPr id="246" name="Google Shape;246;gd9d7770ed6_0_0"/>
          <p:cNvSpPr/>
          <p:nvPr/>
        </p:nvSpPr>
        <p:spPr>
          <a:xfrm>
            <a:off x="5928525" y="3195200"/>
            <a:ext cx="786900" cy="832500"/>
          </a:xfrm>
          <a:prstGeom prst="rect">
            <a:avLst/>
          </a:prstGeom>
          <a:noFill/>
          <a:ln w="762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chemeClr val="lt1"/>
              </a:highlight>
              <a:latin typeface="Arial"/>
              <a:ea typeface="Arial"/>
              <a:cs typeface="Arial"/>
              <a:sym typeface="Arial"/>
            </a:endParaRPr>
          </a:p>
        </p:txBody>
      </p:sp>
      <p:sp>
        <p:nvSpPr>
          <p:cNvPr id="247" name="Google Shape;247;gd9d7770ed6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b3e5da9f11_0_106"/>
          <p:cNvSpPr txBox="1">
            <a:spLocks noGrp="1"/>
          </p:cNvSpPr>
          <p:nvPr>
            <p:ph type="title"/>
          </p:nvPr>
        </p:nvSpPr>
        <p:spPr>
          <a:xfrm>
            <a:off x="167650" y="15850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sz="3500"/>
              <a:t>Take Control of your Learning Experience</a:t>
            </a:r>
            <a:endParaRPr sz="3500"/>
          </a:p>
        </p:txBody>
      </p:sp>
      <p:sp>
        <p:nvSpPr>
          <p:cNvPr id="76" name="Google Shape;76;gb3e5da9f11_0_106"/>
          <p:cNvSpPr txBox="1">
            <a:spLocks noGrp="1"/>
          </p:cNvSpPr>
          <p:nvPr>
            <p:ph type="body" idx="1"/>
          </p:nvPr>
        </p:nvSpPr>
        <p:spPr>
          <a:xfrm>
            <a:off x="345225" y="863550"/>
            <a:ext cx="8688600" cy="34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400"/>
              <a:buNone/>
            </a:pPr>
            <a:r>
              <a:rPr lang="en"/>
              <a:t>ON24 Learning Platform: </a:t>
            </a:r>
            <a:endParaRPr/>
          </a:p>
          <a:p>
            <a:pPr marL="457200" lvl="0" indent="-381000" algn="l" rtl="0">
              <a:lnSpc>
                <a:spcPct val="115000"/>
              </a:lnSpc>
              <a:spcBef>
                <a:spcPts val="0"/>
              </a:spcBef>
              <a:spcAft>
                <a:spcPts val="0"/>
              </a:spcAft>
              <a:buSzPts val="2400"/>
              <a:buChar char="➔"/>
            </a:pPr>
            <a:r>
              <a:rPr lang="en"/>
              <a:t>All windows are </a:t>
            </a:r>
            <a:r>
              <a:rPr lang="en" b="1"/>
              <a:t>resizable</a:t>
            </a:r>
            <a:r>
              <a:rPr lang="en"/>
              <a:t> and </a:t>
            </a:r>
            <a:r>
              <a:rPr lang="en" b="1"/>
              <a:t>moveable</a:t>
            </a:r>
            <a:endParaRPr b="1"/>
          </a:p>
          <a:p>
            <a:pPr marL="457200" lvl="0" indent="-381000" algn="l" rtl="0">
              <a:lnSpc>
                <a:spcPct val="115000"/>
              </a:lnSpc>
              <a:spcBef>
                <a:spcPts val="0"/>
              </a:spcBef>
              <a:spcAft>
                <a:spcPts val="0"/>
              </a:spcAft>
              <a:buSzPts val="2400"/>
              <a:buChar char="➔"/>
            </a:pPr>
            <a:r>
              <a:rPr lang="en"/>
              <a:t>Use the </a:t>
            </a:r>
            <a:r>
              <a:rPr lang="en" b="1"/>
              <a:t>Related Content </a:t>
            </a:r>
            <a:r>
              <a:rPr lang="en"/>
              <a:t>box to access slides and resources</a:t>
            </a:r>
            <a:endParaRPr/>
          </a:p>
          <a:p>
            <a:pPr marL="457200" lvl="0" indent="-381000" algn="l" rtl="0">
              <a:lnSpc>
                <a:spcPct val="115000"/>
              </a:lnSpc>
              <a:spcBef>
                <a:spcPts val="0"/>
              </a:spcBef>
              <a:spcAft>
                <a:spcPts val="0"/>
              </a:spcAft>
              <a:buSzPts val="2400"/>
              <a:buChar char="➔"/>
            </a:pPr>
            <a:r>
              <a:rPr lang="en"/>
              <a:t>Submit your questions using the </a:t>
            </a:r>
            <a:r>
              <a:rPr lang="en" b="1"/>
              <a:t>Q&amp;A</a:t>
            </a:r>
            <a:endParaRPr b="1"/>
          </a:p>
          <a:p>
            <a:pPr marL="457200" lvl="0" indent="-381000" algn="l" rtl="0">
              <a:lnSpc>
                <a:spcPct val="115000"/>
              </a:lnSpc>
              <a:spcBef>
                <a:spcPts val="0"/>
              </a:spcBef>
              <a:spcAft>
                <a:spcPts val="0"/>
              </a:spcAft>
              <a:buSzPts val="2400"/>
              <a:buChar char="➔"/>
            </a:pPr>
            <a:r>
              <a:rPr lang="en" b="1"/>
              <a:t>PGP </a:t>
            </a:r>
            <a:r>
              <a:rPr lang="en"/>
              <a:t>certificates are available for download</a:t>
            </a:r>
            <a:endParaRPr/>
          </a:p>
          <a:p>
            <a:pPr marL="457200" lvl="0" indent="-381000" algn="l" rtl="0">
              <a:lnSpc>
                <a:spcPct val="115000"/>
              </a:lnSpc>
              <a:spcBef>
                <a:spcPts val="0"/>
              </a:spcBef>
              <a:spcAft>
                <a:spcPts val="0"/>
              </a:spcAft>
              <a:buSzPts val="2400"/>
              <a:buChar char="➔"/>
            </a:pPr>
            <a:r>
              <a:rPr lang="en"/>
              <a:t>Use the toolbar to access other features and bring back minimized tools. </a:t>
            </a:r>
            <a:endParaRPr/>
          </a:p>
        </p:txBody>
      </p:sp>
      <p:sp>
        <p:nvSpPr>
          <p:cNvPr id="77" name="Google Shape;77;gb3e5da9f11_0_106"/>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gb3e5da9f11_0_102"/>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 name="Google Shape;83;gb3e5da9f11_0_102"/>
          <p:cNvSpPr txBox="1">
            <a:spLocks noGrp="1"/>
          </p:cNvSpPr>
          <p:nvPr>
            <p:ph type="body" idx="1"/>
          </p:nvPr>
        </p:nvSpPr>
        <p:spPr>
          <a:xfrm>
            <a:off x="3057250" y="665200"/>
            <a:ext cx="5864100" cy="2984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r>
              <a:rPr lang="en" sz="3400">
                <a:solidFill>
                  <a:schemeClr val="accent4"/>
                </a:solidFill>
              </a:rPr>
              <a:t>We will discover </a:t>
            </a:r>
            <a:endParaRPr sz="3400">
              <a:solidFill>
                <a:schemeClr val="accent4"/>
              </a:solidFill>
            </a:endParaRPr>
          </a:p>
          <a:p>
            <a:pPr marL="0" lvl="0" indent="0" algn="ctr" rtl="0">
              <a:lnSpc>
                <a:spcPct val="100000"/>
              </a:lnSpc>
              <a:spcBef>
                <a:spcPts val="0"/>
              </a:spcBef>
              <a:spcAft>
                <a:spcPts val="0"/>
              </a:spcAft>
              <a:buNone/>
            </a:pPr>
            <a:r>
              <a:rPr lang="en" sz="3400">
                <a:solidFill>
                  <a:schemeClr val="accent4"/>
                </a:solidFill>
              </a:rPr>
              <a:t>__ __ __ __ __ __ </a:t>
            </a:r>
            <a:br>
              <a:rPr lang="en" sz="3400">
                <a:solidFill>
                  <a:schemeClr val="accent4"/>
                </a:solidFill>
              </a:rPr>
            </a:br>
            <a:br>
              <a:rPr lang="en" sz="3400">
                <a:solidFill>
                  <a:schemeClr val="accent4"/>
                </a:solidFill>
              </a:rPr>
            </a:br>
            <a:r>
              <a:rPr lang="en" sz="3400">
                <a:solidFill>
                  <a:schemeClr val="accent4"/>
                </a:solidFill>
              </a:rPr>
              <a:t>ways to __ __ __ __ __ student </a:t>
            </a:r>
            <a:br>
              <a:rPr lang="en" sz="3400">
                <a:solidFill>
                  <a:schemeClr val="accent4"/>
                </a:solidFill>
              </a:rPr>
            </a:br>
            <a:br>
              <a:rPr lang="en" sz="3400">
                <a:solidFill>
                  <a:schemeClr val="accent4"/>
                </a:solidFill>
              </a:rPr>
            </a:br>
            <a:r>
              <a:rPr lang="en" sz="3400">
                <a:solidFill>
                  <a:schemeClr val="accent4"/>
                </a:solidFill>
              </a:rPr>
              <a:t>excitement!</a:t>
            </a:r>
            <a:endParaRPr sz="3200">
              <a:solidFill>
                <a:schemeClr val="accent4"/>
              </a:solidFill>
            </a:endParaRPr>
          </a:p>
          <a:p>
            <a:pPr marL="0" lvl="0" indent="0" algn="l" rtl="0">
              <a:lnSpc>
                <a:spcPct val="115000"/>
              </a:lnSpc>
              <a:spcBef>
                <a:spcPts val="0"/>
              </a:spcBef>
              <a:spcAft>
                <a:spcPts val="1600"/>
              </a:spcAft>
              <a:buSzPts val="2400"/>
              <a:buNone/>
            </a:pPr>
            <a:endParaRPr/>
          </a:p>
        </p:txBody>
      </p:sp>
      <p:sp>
        <p:nvSpPr>
          <p:cNvPr id="84" name="Google Shape;84;gb3e5da9f11_0_102"/>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a:t>Today’s Objective:</a:t>
            </a:r>
            <a:endParaRPr/>
          </a:p>
        </p:txBody>
      </p:sp>
      <p:sp>
        <p:nvSpPr>
          <p:cNvPr id="85" name="Google Shape;85;gb3e5da9f11_0_102"/>
          <p:cNvSpPr/>
          <p:nvPr/>
        </p:nvSpPr>
        <p:spPr>
          <a:xfrm rot="7103641">
            <a:off x="706132" y="1836197"/>
            <a:ext cx="411959" cy="411959"/>
          </a:xfrm>
          <a:prstGeom prst="teardrop">
            <a:avLst>
              <a:gd name="adj" fmla="val 100000"/>
            </a:avLst>
          </a:prstGeom>
          <a:solidFill>
            <a:schemeClr val="accent3"/>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gb3e5da9f11_0_102"/>
          <p:cNvSpPr/>
          <p:nvPr/>
        </p:nvSpPr>
        <p:spPr>
          <a:xfrm rot="8100000">
            <a:off x="1414956" y="1741422"/>
            <a:ext cx="411960" cy="411960"/>
          </a:xfrm>
          <a:prstGeom prst="teardrop">
            <a:avLst>
              <a:gd name="adj" fmla="val 100000"/>
            </a:avLst>
          </a:prstGeom>
          <a:solidFill>
            <a:schemeClr val="accent3"/>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gb3e5da9f11_0_102"/>
          <p:cNvSpPr/>
          <p:nvPr/>
        </p:nvSpPr>
        <p:spPr>
          <a:xfrm rot="9495168">
            <a:off x="1873718" y="2365673"/>
            <a:ext cx="412132" cy="412132"/>
          </a:xfrm>
          <a:prstGeom prst="teardrop">
            <a:avLst>
              <a:gd name="adj" fmla="val 100000"/>
            </a:avLst>
          </a:prstGeom>
          <a:solidFill>
            <a:schemeClr val="accent3"/>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gb3e5da9f11_0_102"/>
          <p:cNvSpPr/>
          <p:nvPr/>
        </p:nvSpPr>
        <p:spPr>
          <a:xfrm rot="7103641">
            <a:off x="1033857" y="1587197"/>
            <a:ext cx="411959" cy="411959"/>
          </a:xfrm>
          <a:prstGeom prst="teardrop">
            <a:avLst>
              <a:gd name="adj" fmla="val 100000"/>
            </a:avLst>
          </a:prstGeom>
          <a:solidFill>
            <a:srgbClr val="9900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gb3e5da9f11_0_102"/>
          <p:cNvSpPr/>
          <p:nvPr/>
        </p:nvSpPr>
        <p:spPr>
          <a:xfrm rot="8100000">
            <a:off x="1133681" y="1951272"/>
            <a:ext cx="411960" cy="411960"/>
          </a:xfrm>
          <a:prstGeom prst="teardrop">
            <a:avLst>
              <a:gd name="adj" fmla="val 100000"/>
            </a:avLst>
          </a:prstGeom>
          <a:solidFill>
            <a:srgbClr val="4A86E8"/>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gb3e5da9f11_0_102"/>
          <p:cNvSpPr/>
          <p:nvPr/>
        </p:nvSpPr>
        <p:spPr>
          <a:xfrm rot="8795264">
            <a:off x="1598346" y="2151693"/>
            <a:ext cx="411870" cy="411870"/>
          </a:xfrm>
          <a:prstGeom prst="teardrop">
            <a:avLst>
              <a:gd name="adj" fmla="val 100000"/>
            </a:avLst>
          </a:prstGeom>
          <a:solidFill>
            <a:srgbClr val="4A86E8"/>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gb3e5da9f11_0_102"/>
          <p:cNvSpPr/>
          <p:nvPr/>
        </p:nvSpPr>
        <p:spPr>
          <a:xfrm rot="8759150">
            <a:off x="1271219" y="2273745"/>
            <a:ext cx="411871" cy="411871"/>
          </a:xfrm>
          <a:prstGeom prst="teardrop">
            <a:avLst>
              <a:gd name="adj" fmla="val 100000"/>
            </a:avLst>
          </a:prstGeom>
          <a:solidFill>
            <a:srgbClr val="9900FF"/>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gb3e5da9f11_0_102"/>
          <p:cNvSpPr/>
          <p:nvPr/>
        </p:nvSpPr>
        <p:spPr>
          <a:xfrm>
            <a:off x="1318250" y="2754175"/>
            <a:ext cx="117700" cy="294250"/>
          </a:xfrm>
          <a:custGeom>
            <a:avLst/>
            <a:gdLst/>
            <a:ahLst/>
            <a:cxnLst/>
            <a:rect l="l" t="t" r="r" b="b"/>
            <a:pathLst>
              <a:path w="4708" h="11770" extrusionOk="0">
                <a:moveTo>
                  <a:pt x="4708" y="0"/>
                </a:moveTo>
                <a:cubicBezTo>
                  <a:pt x="4708" y="4226"/>
                  <a:pt x="3780" y="9882"/>
                  <a:pt x="0" y="11770"/>
                </a:cubicBezTo>
              </a:path>
            </a:pathLst>
          </a:custGeom>
          <a:noFill/>
          <a:ln w="9525" cap="flat" cmpd="sng">
            <a:solidFill>
              <a:schemeClr val="dk2"/>
            </a:solidFill>
            <a:prstDash val="solid"/>
            <a:round/>
            <a:headEnd type="none" w="med" len="med"/>
            <a:tailEnd type="none" w="med" len="med"/>
          </a:ln>
        </p:spPr>
      </p:sp>
      <p:sp>
        <p:nvSpPr>
          <p:cNvPr id="93" name="Google Shape;93;gb3e5da9f11_0_102"/>
          <p:cNvSpPr/>
          <p:nvPr/>
        </p:nvSpPr>
        <p:spPr>
          <a:xfrm>
            <a:off x="1024000" y="2318700"/>
            <a:ext cx="270700" cy="176550"/>
          </a:xfrm>
          <a:custGeom>
            <a:avLst/>
            <a:gdLst/>
            <a:ahLst/>
            <a:cxnLst/>
            <a:rect l="l" t="t" r="r" b="b"/>
            <a:pathLst>
              <a:path w="10828" h="7062" extrusionOk="0">
                <a:moveTo>
                  <a:pt x="0" y="0"/>
                </a:moveTo>
                <a:cubicBezTo>
                  <a:pt x="3047" y="3047"/>
                  <a:pt x="8901" y="3208"/>
                  <a:pt x="10828" y="7062"/>
                </a:cubicBezTo>
              </a:path>
            </a:pathLst>
          </a:custGeom>
          <a:noFill/>
          <a:ln w="9525" cap="flat" cmpd="sng">
            <a:solidFill>
              <a:schemeClr val="dk2"/>
            </a:solidFill>
            <a:prstDash val="solid"/>
            <a:round/>
            <a:headEnd type="none" w="med" len="med"/>
            <a:tailEnd type="none" w="med" len="med"/>
          </a:ln>
        </p:spPr>
      </p:sp>
      <p:sp>
        <p:nvSpPr>
          <p:cNvPr id="94" name="Google Shape;94;gb3e5da9f11_0_102"/>
          <p:cNvSpPr/>
          <p:nvPr/>
        </p:nvSpPr>
        <p:spPr>
          <a:xfrm>
            <a:off x="1377100" y="2648250"/>
            <a:ext cx="400175" cy="341325"/>
          </a:xfrm>
          <a:custGeom>
            <a:avLst/>
            <a:gdLst/>
            <a:ahLst/>
            <a:cxnLst/>
            <a:rect l="l" t="t" r="r" b="b"/>
            <a:pathLst>
              <a:path w="16007" h="13653" extrusionOk="0">
                <a:moveTo>
                  <a:pt x="16007" y="0"/>
                </a:moveTo>
                <a:cubicBezTo>
                  <a:pt x="14854" y="6917"/>
                  <a:pt x="6274" y="10519"/>
                  <a:pt x="0" y="13653"/>
                </a:cubicBezTo>
              </a:path>
            </a:pathLst>
          </a:custGeom>
          <a:noFill/>
          <a:ln w="9525" cap="flat" cmpd="sng">
            <a:solidFill>
              <a:schemeClr val="dk2"/>
            </a:solidFill>
            <a:prstDash val="solid"/>
            <a:round/>
            <a:headEnd type="none" w="med" len="med"/>
            <a:tailEnd type="none" w="med" len="med"/>
          </a:ln>
        </p:spPr>
      </p:sp>
      <p:sp>
        <p:nvSpPr>
          <p:cNvPr id="95" name="Google Shape;95;gb3e5da9f11_0_102"/>
          <p:cNvSpPr/>
          <p:nvPr/>
        </p:nvSpPr>
        <p:spPr>
          <a:xfrm>
            <a:off x="1518325" y="2813025"/>
            <a:ext cx="482575" cy="94175"/>
          </a:xfrm>
          <a:custGeom>
            <a:avLst/>
            <a:gdLst/>
            <a:ahLst/>
            <a:cxnLst/>
            <a:rect l="l" t="t" r="r" b="b"/>
            <a:pathLst>
              <a:path w="19303" h="3767" extrusionOk="0">
                <a:moveTo>
                  <a:pt x="19303" y="0"/>
                </a:moveTo>
                <a:cubicBezTo>
                  <a:pt x="13440" y="2933"/>
                  <a:pt x="5864" y="835"/>
                  <a:pt x="0" y="3767"/>
                </a:cubicBezTo>
              </a:path>
            </a:pathLst>
          </a:custGeom>
          <a:noFill/>
          <a:ln w="9525" cap="flat" cmpd="sng">
            <a:solidFill>
              <a:schemeClr val="dk2"/>
            </a:solidFill>
            <a:prstDash val="solid"/>
            <a:round/>
            <a:headEnd type="none" w="med" len="med"/>
            <a:tailEnd type="none" w="med" len="med"/>
          </a:ln>
        </p:spPr>
      </p:sp>
      <p:cxnSp>
        <p:nvCxnSpPr>
          <p:cNvPr id="96" name="Google Shape;96;gb3e5da9f11_0_102"/>
          <p:cNvCxnSpPr/>
          <p:nvPr/>
        </p:nvCxnSpPr>
        <p:spPr>
          <a:xfrm>
            <a:off x="1147650" y="2949625"/>
            <a:ext cx="52800" cy="498900"/>
          </a:xfrm>
          <a:prstGeom prst="straightConnector1">
            <a:avLst/>
          </a:prstGeom>
          <a:noFill/>
          <a:ln w="9525" cap="flat" cmpd="sng">
            <a:solidFill>
              <a:schemeClr val="dk2"/>
            </a:solidFill>
            <a:prstDash val="solid"/>
            <a:round/>
            <a:headEnd type="none" w="med" len="med"/>
            <a:tailEnd type="none" w="med" len="med"/>
          </a:ln>
        </p:spPr>
      </p:cxnSp>
      <p:sp>
        <p:nvSpPr>
          <p:cNvPr id="97" name="Google Shape;97;gb3e5da9f11_0_102"/>
          <p:cNvSpPr/>
          <p:nvPr/>
        </p:nvSpPr>
        <p:spPr>
          <a:xfrm>
            <a:off x="917725" y="2571750"/>
            <a:ext cx="411900" cy="411900"/>
          </a:xfrm>
          <a:prstGeom prst="smileyFace">
            <a:avLst>
              <a:gd name="adj" fmla="val 4653"/>
            </a:avLst>
          </a:prstGeom>
          <a:solidFill>
            <a:srgbClr val="FFFF00"/>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8" name="Google Shape;98;gb3e5da9f11_0_102"/>
          <p:cNvCxnSpPr/>
          <p:nvPr/>
        </p:nvCxnSpPr>
        <p:spPr>
          <a:xfrm rot="10800000" flipH="1">
            <a:off x="1188775" y="3107200"/>
            <a:ext cx="200100" cy="188400"/>
          </a:xfrm>
          <a:prstGeom prst="straightConnector1">
            <a:avLst/>
          </a:prstGeom>
          <a:noFill/>
          <a:ln w="9525" cap="flat" cmpd="sng">
            <a:solidFill>
              <a:schemeClr val="dk2"/>
            </a:solidFill>
            <a:prstDash val="solid"/>
            <a:round/>
            <a:headEnd type="none" w="med" len="med"/>
            <a:tailEnd type="none" w="med" len="med"/>
          </a:ln>
        </p:spPr>
      </p:cxnSp>
      <p:cxnSp>
        <p:nvCxnSpPr>
          <p:cNvPr id="99" name="Google Shape;99;gb3e5da9f11_0_102"/>
          <p:cNvCxnSpPr/>
          <p:nvPr/>
        </p:nvCxnSpPr>
        <p:spPr>
          <a:xfrm>
            <a:off x="859200" y="3119050"/>
            <a:ext cx="294300" cy="165000"/>
          </a:xfrm>
          <a:prstGeom prst="straightConnector1">
            <a:avLst/>
          </a:prstGeom>
          <a:noFill/>
          <a:ln w="9525" cap="flat" cmpd="sng">
            <a:solidFill>
              <a:schemeClr val="dk2"/>
            </a:solidFill>
            <a:prstDash val="solid"/>
            <a:round/>
            <a:headEnd type="none" w="med" len="med"/>
            <a:tailEnd type="none" w="med" len="med"/>
          </a:ln>
        </p:spPr>
      </p:cxnSp>
      <p:cxnSp>
        <p:nvCxnSpPr>
          <p:cNvPr id="100" name="Google Shape;100;gb3e5da9f11_0_102"/>
          <p:cNvCxnSpPr/>
          <p:nvPr/>
        </p:nvCxnSpPr>
        <p:spPr>
          <a:xfrm>
            <a:off x="1191250" y="3413225"/>
            <a:ext cx="423900" cy="342300"/>
          </a:xfrm>
          <a:prstGeom prst="straightConnector1">
            <a:avLst/>
          </a:prstGeom>
          <a:noFill/>
          <a:ln w="9525" cap="flat" cmpd="sng">
            <a:solidFill>
              <a:schemeClr val="dk2"/>
            </a:solidFill>
            <a:prstDash val="solid"/>
            <a:round/>
            <a:headEnd type="none" w="med" len="med"/>
            <a:tailEnd type="none" w="med" len="med"/>
          </a:ln>
        </p:spPr>
      </p:cxnSp>
      <p:cxnSp>
        <p:nvCxnSpPr>
          <p:cNvPr id="101" name="Google Shape;101;gb3e5da9f11_0_102"/>
          <p:cNvCxnSpPr/>
          <p:nvPr/>
        </p:nvCxnSpPr>
        <p:spPr>
          <a:xfrm rot="10800000" flipH="1">
            <a:off x="847450" y="3436750"/>
            <a:ext cx="388500" cy="388500"/>
          </a:xfrm>
          <a:prstGeom prst="straightConnector1">
            <a:avLst/>
          </a:prstGeom>
          <a:noFill/>
          <a:ln w="9525" cap="flat" cmpd="sng">
            <a:solidFill>
              <a:schemeClr val="dk2"/>
            </a:solidFill>
            <a:prstDash val="solid"/>
            <a:round/>
            <a:headEnd type="none" w="med" len="med"/>
            <a:tailEnd type="none" w="med" len="med"/>
          </a:ln>
        </p:spPr>
      </p:cxnSp>
      <p:sp>
        <p:nvSpPr>
          <p:cNvPr id="102" name="Google Shape;102;gb3e5da9f11_0_102"/>
          <p:cNvSpPr/>
          <p:nvPr/>
        </p:nvSpPr>
        <p:spPr>
          <a:xfrm>
            <a:off x="1372188" y="3024900"/>
            <a:ext cx="28425" cy="105925"/>
          </a:xfrm>
          <a:custGeom>
            <a:avLst/>
            <a:gdLst/>
            <a:ahLst/>
            <a:cxnLst/>
            <a:rect l="l" t="t" r="r" b="b"/>
            <a:pathLst>
              <a:path w="1137" h="4237" extrusionOk="0">
                <a:moveTo>
                  <a:pt x="667" y="0"/>
                </a:moveTo>
                <a:cubicBezTo>
                  <a:pt x="-712" y="345"/>
                  <a:pt x="503" y="2965"/>
                  <a:pt x="1137" y="4237"/>
                </a:cubicBezTo>
              </a:path>
            </a:pathLst>
          </a:custGeom>
          <a:noFill/>
          <a:ln w="9525" cap="flat" cmpd="sng">
            <a:solidFill>
              <a:schemeClr val="dk2"/>
            </a:solidFill>
            <a:prstDash val="solid"/>
            <a:round/>
            <a:headEnd type="none" w="med" len="med"/>
            <a:tailEnd type="none" w="med" len="med"/>
          </a:ln>
        </p:spPr>
      </p:sp>
      <p:sp>
        <p:nvSpPr>
          <p:cNvPr id="103" name="Google Shape;103;gb3e5da9f11_0_102"/>
          <p:cNvSpPr/>
          <p:nvPr/>
        </p:nvSpPr>
        <p:spPr>
          <a:xfrm>
            <a:off x="1365925" y="3873150"/>
            <a:ext cx="388500" cy="341400"/>
          </a:xfrm>
          <a:prstGeom prst="mathMultiply">
            <a:avLst>
              <a:gd name="adj1" fmla="val 2352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gb3e5da9f11_0_102"/>
          <p:cNvSpPr/>
          <p:nvPr/>
        </p:nvSpPr>
        <p:spPr>
          <a:xfrm>
            <a:off x="2889025" y="3905800"/>
            <a:ext cx="388500" cy="341400"/>
          </a:xfrm>
          <a:prstGeom prst="mathMultiply">
            <a:avLst>
              <a:gd name="adj1" fmla="val 2352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gb3e5da9f11_0_102"/>
          <p:cNvSpPr/>
          <p:nvPr/>
        </p:nvSpPr>
        <p:spPr>
          <a:xfrm>
            <a:off x="2478075" y="3905800"/>
            <a:ext cx="388500" cy="341400"/>
          </a:xfrm>
          <a:prstGeom prst="mathMultiply">
            <a:avLst>
              <a:gd name="adj1" fmla="val 2352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gb3e5da9f11_0_102"/>
          <p:cNvSpPr/>
          <p:nvPr/>
        </p:nvSpPr>
        <p:spPr>
          <a:xfrm>
            <a:off x="1754425" y="3905800"/>
            <a:ext cx="388500" cy="341400"/>
          </a:xfrm>
          <a:prstGeom prst="mathMultiply">
            <a:avLst>
              <a:gd name="adj1" fmla="val 2352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gb3e5da9f11_0_102"/>
          <p:cNvSpPr/>
          <p:nvPr/>
        </p:nvSpPr>
        <p:spPr>
          <a:xfrm>
            <a:off x="2089575" y="3905800"/>
            <a:ext cx="388500" cy="341400"/>
          </a:xfrm>
          <a:prstGeom prst="mathMultiply">
            <a:avLst>
              <a:gd name="adj1" fmla="val 2352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gb3e5da9f11_0_102"/>
          <p:cNvSpPr/>
          <p:nvPr/>
        </p:nvSpPr>
        <p:spPr>
          <a:xfrm>
            <a:off x="2668750" y="3622125"/>
            <a:ext cx="388500" cy="341400"/>
          </a:xfrm>
          <a:prstGeom prst="mathMultiply">
            <a:avLst>
              <a:gd name="adj1" fmla="val 2352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gb3e5da9f11_0_102"/>
          <p:cNvSpPr/>
          <p:nvPr/>
        </p:nvSpPr>
        <p:spPr>
          <a:xfrm>
            <a:off x="2280250" y="3622125"/>
            <a:ext cx="388500" cy="341400"/>
          </a:xfrm>
          <a:prstGeom prst="mathMultiply">
            <a:avLst>
              <a:gd name="adj1" fmla="val 23520"/>
            </a:avLst>
          </a:prstGeom>
          <a:solidFill>
            <a:schemeClr val="accent4"/>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g11e1efdc86c_0_6"/>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g11e1efdc86c_0_6"/>
          <p:cNvSpPr txBox="1">
            <a:spLocks noGrp="1"/>
          </p:cNvSpPr>
          <p:nvPr>
            <p:ph type="body" idx="1"/>
          </p:nvPr>
        </p:nvSpPr>
        <p:spPr>
          <a:xfrm>
            <a:off x="311700" y="63672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000">
              <a:solidFill>
                <a:schemeClr val="accent6"/>
              </a:solidFill>
            </a:endParaRPr>
          </a:p>
          <a:p>
            <a:pPr marL="0" lvl="0" indent="0" algn="l" rtl="0">
              <a:lnSpc>
                <a:spcPct val="115000"/>
              </a:lnSpc>
              <a:spcBef>
                <a:spcPts val="0"/>
              </a:spcBef>
              <a:spcAft>
                <a:spcPts val="1600"/>
              </a:spcAft>
              <a:buSzPts val="2400"/>
              <a:buNone/>
            </a:pPr>
            <a:endParaRPr/>
          </a:p>
        </p:txBody>
      </p:sp>
      <p:sp>
        <p:nvSpPr>
          <p:cNvPr id="116" name="Google Shape;116;g11e1efdc86c_0_6"/>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a:solidFill>
                  <a:srgbClr val="000000"/>
                </a:solidFill>
                <a:latin typeface="Patrick Hand"/>
                <a:ea typeface="Patrick Hand"/>
                <a:cs typeface="Patrick Hand"/>
                <a:sym typeface="Patrick Hand"/>
              </a:rPr>
              <a:t>Goals for today:</a:t>
            </a:r>
            <a:endParaRPr sz="4500">
              <a:solidFill>
                <a:srgbClr val="000000"/>
              </a:solidFill>
              <a:latin typeface="Patrick Hand"/>
              <a:ea typeface="Patrick Hand"/>
              <a:cs typeface="Patrick Hand"/>
              <a:sym typeface="Patrick Hand"/>
            </a:endParaRPr>
          </a:p>
          <a:p>
            <a:pPr marL="0" lvl="0" indent="0" algn="l" rtl="0">
              <a:lnSpc>
                <a:spcPct val="100000"/>
              </a:lnSpc>
              <a:spcBef>
                <a:spcPts val="0"/>
              </a:spcBef>
              <a:spcAft>
                <a:spcPts val="0"/>
              </a:spcAft>
              <a:buSzPts val="3600"/>
              <a:buNone/>
            </a:pPr>
            <a:endParaRPr/>
          </a:p>
        </p:txBody>
      </p:sp>
      <p:sp>
        <p:nvSpPr>
          <p:cNvPr id="117" name="Google Shape;117;g11e1efdc86c_0_6"/>
          <p:cNvSpPr/>
          <p:nvPr/>
        </p:nvSpPr>
        <p:spPr>
          <a:xfrm rot="-907339">
            <a:off x="3857743" y="209594"/>
            <a:ext cx="1747073" cy="1057876"/>
          </a:xfrm>
          <a:custGeom>
            <a:avLst/>
            <a:gdLst/>
            <a:ahLst/>
            <a:cxnLst/>
            <a:rect l="l" t="t" r="r" b="b"/>
            <a:pathLst>
              <a:path w="49380" h="51128" extrusionOk="0">
                <a:moveTo>
                  <a:pt x="0" y="28404"/>
                </a:moveTo>
                <a:lnTo>
                  <a:pt x="18353" y="51128"/>
                </a:lnTo>
                <a:lnTo>
                  <a:pt x="49380" y="13109"/>
                </a:lnTo>
                <a:lnTo>
                  <a:pt x="33648" y="0"/>
                </a:lnTo>
                <a:lnTo>
                  <a:pt x="17916" y="41077"/>
                </a:lnTo>
                <a:lnTo>
                  <a:pt x="10487" y="15731"/>
                </a:lnTo>
                <a:close/>
              </a:path>
            </a:pathLst>
          </a:custGeom>
          <a:solidFill>
            <a:srgbClr val="93C47D"/>
          </a:solidFill>
          <a:ln>
            <a:noFill/>
          </a:ln>
        </p:spPr>
      </p:sp>
      <p:sp>
        <p:nvSpPr>
          <p:cNvPr id="118" name="Google Shape;118;g11e1efdc86c_0_6"/>
          <p:cNvSpPr txBox="1"/>
          <p:nvPr/>
        </p:nvSpPr>
        <p:spPr>
          <a:xfrm>
            <a:off x="729752" y="1588950"/>
            <a:ext cx="5981100" cy="219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3100">
                <a:latin typeface="Patrick Hand"/>
                <a:ea typeface="Patrick Hand"/>
                <a:cs typeface="Patrick Hand"/>
                <a:sym typeface="Patrick Hand"/>
              </a:rPr>
              <a:t>One idea you will use </a:t>
            </a:r>
            <a:r>
              <a:rPr lang="en" sz="3100" b="1">
                <a:solidFill>
                  <a:srgbClr val="E06666"/>
                </a:solidFill>
                <a:latin typeface="Patrick Hand"/>
                <a:ea typeface="Patrick Hand"/>
                <a:cs typeface="Patrick Hand"/>
                <a:sym typeface="Patrick Hand"/>
              </a:rPr>
              <a:t>tomorrow</a:t>
            </a:r>
            <a:r>
              <a:rPr lang="en" sz="3100">
                <a:latin typeface="Patrick Hand"/>
                <a:ea typeface="Patrick Hand"/>
                <a:cs typeface="Patrick Hand"/>
                <a:sym typeface="Patrick Hand"/>
              </a:rPr>
              <a:t>.</a:t>
            </a:r>
            <a:endParaRPr sz="3100">
              <a:latin typeface="Patrick Hand"/>
              <a:ea typeface="Patrick Hand"/>
              <a:cs typeface="Patrick Hand"/>
              <a:sym typeface="Patrick Hand"/>
            </a:endParaRPr>
          </a:p>
          <a:p>
            <a:pPr marL="0" lvl="0" indent="0" algn="l" rtl="0">
              <a:lnSpc>
                <a:spcPct val="115000"/>
              </a:lnSpc>
              <a:spcBef>
                <a:spcPts val="1600"/>
              </a:spcBef>
              <a:spcAft>
                <a:spcPts val="0"/>
              </a:spcAft>
              <a:buNone/>
            </a:pPr>
            <a:r>
              <a:rPr lang="en" sz="3100">
                <a:latin typeface="Patrick Hand"/>
                <a:ea typeface="Patrick Hand"/>
                <a:cs typeface="Patrick Hand"/>
                <a:sym typeface="Patrick Hand"/>
              </a:rPr>
              <a:t>One idea you will try </a:t>
            </a:r>
            <a:r>
              <a:rPr lang="en" sz="3100" b="1">
                <a:solidFill>
                  <a:srgbClr val="8E7CC3"/>
                </a:solidFill>
                <a:latin typeface="Patrick Hand"/>
                <a:ea typeface="Patrick Hand"/>
                <a:cs typeface="Patrick Hand"/>
                <a:sym typeface="Patrick Hand"/>
              </a:rPr>
              <a:t>next month</a:t>
            </a:r>
            <a:r>
              <a:rPr lang="en" sz="3100">
                <a:latin typeface="Patrick Hand"/>
                <a:ea typeface="Patrick Hand"/>
                <a:cs typeface="Patrick Hand"/>
                <a:sym typeface="Patrick Hand"/>
              </a:rPr>
              <a:t>.</a:t>
            </a:r>
            <a:endParaRPr sz="3100">
              <a:latin typeface="Patrick Hand"/>
              <a:ea typeface="Patrick Hand"/>
              <a:cs typeface="Patrick Hand"/>
              <a:sym typeface="Patrick Hand"/>
            </a:endParaRPr>
          </a:p>
          <a:p>
            <a:pPr marL="0" lvl="0" indent="0" algn="l" rtl="0">
              <a:lnSpc>
                <a:spcPct val="115000"/>
              </a:lnSpc>
              <a:spcBef>
                <a:spcPts val="1600"/>
              </a:spcBef>
              <a:spcAft>
                <a:spcPts val="1600"/>
              </a:spcAft>
              <a:buNone/>
            </a:pPr>
            <a:r>
              <a:rPr lang="en" sz="3100">
                <a:latin typeface="Patrick Hand"/>
                <a:ea typeface="Patrick Hand"/>
                <a:cs typeface="Patrick Hand"/>
                <a:sym typeface="Patrick Hand"/>
              </a:rPr>
              <a:t>One idea you will use </a:t>
            </a:r>
            <a:r>
              <a:rPr lang="en" sz="3100" b="1">
                <a:solidFill>
                  <a:srgbClr val="E69138"/>
                </a:solidFill>
                <a:latin typeface="Patrick Hand"/>
                <a:ea typeface="Patrick Hand"/>
                <a:cs typeface="Patrick Hand"/>
                <a:sym typeface="Patrick Hand"/>
              </a:rPr>
              <a:t>next year</a:t>
            </a:r>
            <a:r>
              <a:rPr lang="en" sz="3100">
                <a:latin typeface="Patrick Hand"/>
                <a:ea typeface="Patrick Hand"/>
                <a:cs typeface="Patrick Hand"/>
                <a:sym typeface="Patrick Hand"/>
              </a:rPr>
              <a:t>.</a:t>
            </a:r>
            <a:endParaRPr sz="3100">
              <a:latin typeface="Patrick Hand"/>
              <a:ea typeface="Patrick Hand"/>
              <a:cs typeface="Patrick Hand"/>
              <a:sym typeface="Patrick Hand"/>
            </a:endParaRPr>
          </a:p>
        </p:txBody>
      </p:sp>
      <p:pic>
        <p:nvPicPr>
          <p:cNvPr id="119" name="Google Shape;119;g11e1efdc86c_0_6"/>
          <p:cNvPicPr preferRelativeResize="0"/>
          <p:nvPr/>
        </p:nvPicPr>
        <p:blipFill>
          <a:blip r:embed="rId3">
            <a:alphaModFix/>
          </a:blip>
          <a:stretch>
            <a:fillRect/>
          </a:stretch>
        </p:blipFill>
        <p:spPr>
          <a:xfrm rot="652106">
            <a:off x="6187313" y="559996"/>
            <a:ext cx="2108249" cy="3324181"/>
          </a:xfrm>
          <a:prstGeom prst="rect">
            <a:avLst/>
          </a:prstGeom>
          <a:noFill/>
          <a:ln w="28575" cap="flat" cmpd="sng">
            <a:solidFill>
              <a:srgbClr val="8E7CC3"/>
            </a:solidFill>
            <a:prstDash val="dash"/>
            <a:round/>
            <a:headEnd type="none" w="sm" len="sm"/>
            <a:tailEnd type="none" w="sm" len="sm"/>
          </a:ln>
        </p:spPr>
      </p:pic>
      <p:sp>
        <p:nvSpPr>
          <p:cNvPr id="120" name="Google Shape;120;g11e1efdc86c_0_6"/>
          <p:cNvSpPr/>
          <p:nvPr/>
        </p:nvSpPr>
        <p:spPr>
          <a:xfrm>
            <a:off x="325251" y="1737575"/>
            <a:ext cx="350100" cy="352500"/>
          </a:xfrm>
          <a:prstGeom prst="frame">
            <a:avLst>
              <a:gd name="adj1" fmla="val 7733"/>
            </a:avLst>
          </a:prstGeom>
          <a:solidFill>
            <a:srgbClr val="00000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1" name="Google Shape;121;g11e1efdc86c_0_6"/>
          <p:cNvSpPr/>
          <p:nvPr/>
        </p:nvSpPr>
        <p:spPr>
          <a:xfrm>
            <a:off x="270876" y="1684975"/>
            <a:ext cx="458864" cy="352272"/>
          </a:xfrm>
          <a:custGeom>
            <a:avLst/>
            <a:gdLst/>
            <a:ahLst/>
            <a:cxnLst/>
            <a:rect l="l" t="t" r="r" b="b"/>
            <a:pathLst>
              <a:path w="49380" h="51128" extrusionOk="0">
                <a:moveTo>
                  <a:pt x="0" y="28404"/>
                </a:moveTo>
                <a:lnTo>
                  <a:pt x="18353" y="51128"/>
                </a:lnTo>
                <a:lnTo>
                  <a:pt x="49380" y="13109"/>
                </a:lnTo>
                <a:lnTo>
                  <a:pt x="33648" y="0"/>
                </a:lnTo>
                <a:lnTo>
                  <a:pt x="17916" y="41077"/>
                </a:lnTo>
                <a:lnTo>
                  <a:pt x="10487" y="15731"/>
                </a:lnTo>
                <a:close/>
              </a:path>
            </a:pathLst>
          </a:custGeom>
          <a:solidFill>
            <a:srgbClr val="FFD966"/>
          </a:solidFill>
          <a:ln>
            <a:noFill/>
          </a:ln>
        </p:spPr>
      </p:sp>
      <p:sp>
        <p:nvSpPr>
          <p:cNvPr id="122" name="Google Shape;122;g11e1efdc86c_0_6"/>
          <p:cNvSpPr/>
          <p:nvPr/>
        </p:nvSpPr>
        <p:spPr>
          <a:xfrm>
            <a:off x="325264" y="2464250"/>
            <a:ext cx="350100" cy="352500"/>
          </a:xfrm>
          <a:prstGeom prst="frame">
            <a:avLst>
              <a:gd name="adj1" fmla="val 7733"/>
            </a:avLst>
          </a:prstGeom>
          <a:solidFill>
            <a:srgbClr val="00000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3" name="Google Shape;123;g11e1efdc86c_0_6"/>
          <p:cNvSpPr/>
          <p:nvPr/>
        </p:nvSpPr>
        <p:spPr>
          <a:xfrm>
            <a:off x="325251" y="3190913"/>
            <a:ext cx="350100" cy="352500"/>
          </a:xfrm>
          <a:prstGeom prst="frame">
            <a:avLst>
              <a:gd name="adj1" fmla="val 7733"/>
            </a:avLst>
          </a:prstGeom>
          <a:solidFill>
            <a:srgbClr val="000000"/>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24" name="Google Shape;124;g11e1efdc86c_0_6"/>
          <p:cNvSpPr/>
          <p:nvPr/>
        </p:nvSpPr>
        <p:spPr>
          <a:xfrm>
            <a:off x="270889" y="2437963"/>
            <a:ext cx="458864" cy="352272"/>
          </a:xfrm>
          <a:custGeom>
            <a:avLst/>
            <a:gdLst/>
            <a:ahLst/>
            <a:cxnLst/>
            <a:rect l="l" t="t" r="r" b="b"/>
            <a:pathLst>
              <a:path w="49380" h="51128" extrusionOk="0">
                <a:moveTo>
                  <a:pt x="0" y="28404"/>
                </a:moveTo>
                <a:lnTo>
                  <a:pt x="18353" y="51128"/>
                </a:lnTo>
                <a:lnTo>
                  <a:pt x="49380" y="13109"/>
                </a:lnTo>
                <a:lnTo>
                  <a:pt x="33648" y="0"/>
                </a:lnTo>
                <a:lnTo>
                  <a:pt x="17916" y="41077"/>
                </a:lnTo>
                <a:lnTo>
                  <a:pt x="10487" y="15731"/>
                </a:lnTo>
                <a:close/>
              </a:path>
            </a:pathLst>
          </a:custGeom>
          <a:solidFill>
            <a:srgbClr val="FFD966"/>
          </a:solidFill>
          <a:ln>
            <a:noFill/>
          </a:ln>
        </p:spPr>
      </p:sp>
      <p:sp>
        <p:nvSpPr>
          <p:cNvPr id="125" name="Google Shape;125;g11e1efdc86c_0_6"/>
          <p:cNvSpPr/>
          <p:nvPr/>
        </p:nvSpPr>
        <p:spPr>
          <a:xfrm>
            <a:off x="270889" y="3138125"/>
            <a:ext cx="458864" cy="352272"/>
          </a:xfrm>
          <a:custGeom>
            <a:avLst/>
            <a:gdLst/>
            <a:ahLst/>
            <a:cxnLst/>
            <a:rect l="l" t="t" r="r" b="b"/>
            <a:pathLst>
              <a:path w="49380" h="51128" extrusionOk="0">
                <a:moveTo>
                  <a:pt x="0" y="28404"/>
                </a:moveTo>
                <a:lnTo>
                  <a:pt x="18353" y="51128"/>
                </a:lnTo>
                <a:lnTo>
                  <a:pt x="49380" y="13109"/>
                </a:lnTo>
                <a:lnTo>
                  <a:pt x="33648" y="0"/>
                </a:lnTo>
                <a:lnTo>
                  <a:pt x="17916" y="41077"/>
                </a:lnTo>
                <a:lnTo>
                  <a:pt x="10487" y="15731"/>
                </a:lnTo>
                <a:close/>
              </a:path>
            </a:pathLst>
          </a:custGeom>
          <a:solidFill>
            <a:srgbClr val="FFD966"/>
          </a:solidFill>
          <a:ln>
            <a:noFill/>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g105eef60550_0_3"/>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u="sng"/>
              <a:t>#1-3    Fun Lesson Introductions</a:t>
            </a:r>
            <a:endParaRPr u="sng"/>
          </a:p>
        </p:txBody>
      </p:sp>
      <p:sp>
        <p:nvSpPr>
          <p:cNvPr id="131" name="Google Shape;131;g105eef60550_0_3"/>
          <p:cNvSpPr txBox="1">
            <a:spLocks noGrp="1"/>
          </p:cNvSpPr>
          <p:nvPr>
            <p:ph type="body" idx="1"/>
          </p:nvPr>
        </p:nvSpPr>
        <p:spPr>
          <a:xfrm>
            <a:off x="311700" y="577875"/>
            <a:ext cx="8520600" cy="3416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200">
              <a:solidFill>
                <a:srgbClr val="FF0000"/>
              </a:solidFill>
            </a:endParaRPr>
          </a:p>
          <a:p>
            <a:pPr marL="457200" lvl="0" indent="-381000" algn="l" rtl="0">
              <a:lnSpc>
                <a:spcPct val="100000"/>
              </a:lnSpc>
              <a:spcBef>
                <a:spcPts val="0"/>
              </a:spcBef>
              <a:spcAft>
                <a:spcPts val="0"/>
              </a:spcAft>
              <a:buClr>
                <a:srgbClr val="252525"/>
              </a:buClr>
              <a:buSzPts val="2400"/>
              <a:buFont typeface="Roboto"/>
              <a:buChar char="❏"/>
            </a:pPr>
            <a:r>
              <a:rPr lang="en">
                <a:solidFill>
                  <a:schemeClr val="accent4"/>
                </a:solidFill>
              </a:rPr>
              <a:t>Props: </a:t>
            </a:r>
            <a:r>
              <a:rPr lang="en" sz="2000">
                <a:solidFill>
                  <a:srgbClr val="252525"/>
                </a:solidFill>
              </a:rPr>
              <a:t>Blender, money glasses, Dude</a:t>
            </a:r>
            <a:br>
              <a:rPr lang="en" sz="2000">
                <a:solidFill>
                  <a:srgbClr val="252525"/>
                </a:solidFill>
              </a:rPr>
            </a:br>
            <a:r>
              <a:rPr lang="en" sz="2000">
                <a:solidFill>
                  <a:srgbClr val="252525"/>
                </a:solidFill>
              </a:rPr>
              <a:t>Perfect bubble gum video, and more!</a:t>
            </a:r>
            <a:endParaRPr sz="2000">
              <a:solidFill>
                <a:srgbClr val="252525"/>
              </a:solidFill>
            </a:endParaRPr>
          </a:p>
          <a:p>
            <a:pPr marL="457200" lvl="0" indent="-381000" algn="l" rtl="0">
              <a:lnSpc>
                <a:spcPct val="100000"/>
              </a:lnSpc>
              <a:spcBef>
                <a:spcPts val="0"/>
              </a:spcBef>
              <a:spcAft>
                <a:spcPts val="0"/>
              </a:spcAft>
              <a:buClr>
                <a:srgbClr val="252525"/>
              </a:buClr>
              <a:buSzPts val="2400"/>
              <a:buFont typeface="Roboto"/>
              <a:buChar char="❏"/>
            </a:pPr>
            <a:r>
              <a:rPr lang="en">
                <a:solidFill>
                  <a:schemeClr val="accent4"/>
                </a:solidFill>
              </a:rPr>
              <a:t>Minute Madness:</a:t>
            </a:r>
            <a:r>
              <a:rPr lang="en">
                <a:solidFill>
                  <a:srgbClr val="252525"/>
                </a:solidFill>
              </a:rPr>
              <a:t> </a:t>
            </a:r>
            <a:br>
              <a:rPr lang="en">
                <a:solidFill>
                  <a:srgbClr val="252525"/>
                </a:solidFill>
              </a:rPr>
            </a:br>
            <a:r>
              <a:rPr lang="en" sz="2000">
                <a:solidFill>
                  <a:schemeClr val="accent5"/>
                </a:solidFill>
              </a:rPr>
              <a:t>Social Studies:</a:t>
            </a:r>
            <a:r>
              <a:rPr lang="en" sz="2000">
                <a:solidFill>
                  <a:srgbClr val="252525"/>
                </a:solidFill>
              </a:rPr>
              <a:t> How many states can you list?  </a:t>
            </a:r>
            <a:br>
              <a:rPr lang="en" sz="2000">
                <a:solidFill>
                  <a:srgbClr val="252525"/>
                </a:solidFill>
              </a:rPr>
            </a:br>
            <a:r>
              <a:rPr lang="en" sz="2000">
                <a:solidFill>
                  <a:schemeClr val="accent2"/>
                </a:solidFill>
              </a:rPr>
              <a:t>Math: </a:t>
            </a:r>
            <a:r>
              <a:rPr lang="en" sz="2000">
                <a:solidFill>
                  <a:srgbClr val="252525"/>
                </a:solidFill>
              </a:rPr>
              <a:t>How many prime numbers? </a:t>
            </a:r>
            <a:br>
              <a:rPr lang="en" sz="2000">
                <a:solidFill>
                  <a:srgbClr val="252525"/>
                </a:solidFill>
              </a:rPr>
            </a:br>
            <a:r>
              <a:rPr lang="en" sz="2000">
                <a:solidFill>
                  <a:schemeClr val="accent1"/>
                </a:solidFill>
              </a:rPr>
              <a:t>Reading: </a:t>
            </a:r>
            <a:r>
              <a:rPr lang="en" sz="2000">
                <a:solidFill>
                  <a:srgbClr val="252525"/>
                </a:solidFill>
              </a:rPr>
              <a:t>Words with the “br” blend, synonyms</a:t>
            </a:r>
            <a:endParaRPr sz="2000">
              <a:solidFill>
                <a:srgbClr val="252525"/>
              </a:solidFill>
            </a:endParaRPr>
          </a:p>
          <a:p>
            <a:pPr marL="457200" lvl="0" indent="0" algn="l" rtl="0">
              <a:lnSpc>
                <a:spcPct val="100000"/>
              </a:lnSpc>
              <a:spcBef>
                <a:spcPts val="0"/>
              </a:spcBef>
              <a:spcAft>
                <a:spcPts val="0"/>
              </a:spcAft>
              <a:buNone/>
            </a:pPr>
            <a:r>
              <a:rPr lang="en" sz="2000">
                <a:solidFill>
                  <a:srgbClr val="252525"/>
                </a:solidFill>
              </a:rPr>
              <a:t>for “said”, etc. </a:t>
            </a:r>
            <a:endParaRPr>
              <a:solidFill>
                <a:srgbClr val="252525"/>
              </a:solidFill>
            </a:endParaRPr>
          </a:p>
          <a:p>
            <a:pPr marL="457200" lvl="0" indent="-381000" algn="l" rtl="0">
              <a:lnSpc>
                <a:spcPct val="100000"/>
              </a:lnSpc>
              <a:spcBef>
                <a:spcPts val="0"/>
              </a:spcBef>
              <a:spcAft>
                <a:spcPts val="0"/>
              </a:spcAft>
              <a:buClr>
                <a:srgbClr val="252525"/>
              </a:buClr>
              <a:buSzPts val="2400"/>
              <a:buFont typeface="Roboto"/>
              <a:buChar char="❏"/>
            </a:pPr>
            <a:r>
              <a:rPr lang="en">
                <a:solidFill>
                  <a:schemeClr val="accent4"/>
                </a:solidFill>
              </a:rPr>
              <a:t>“Balloon Man”:</a:t>
            </a:r>
            <a:r>
              <a:rPr lang="en">
                <a:solidFill>
                  <a:srgbClr val="252525"/>
                </a:solidFill>
              </a:rPr>
              <a:t> </a:t>
            </a:r>
            <a:r>
              <a:rPr lang="en" sz="2000">
                <a:solidFill>
                  <a:srgbClr val="252525"/>
                </a:solidFill>
              </a:rPr>
              <a:t>to state today’s objective</a:t>
            </a:r>
            <a:endParaRPr sz="2000">
              <a:solidFill>
                <a:srgbClr val="252525"/>
              </a:solidFill>
            </a:endParaRPr>
          </a:p>
          <a:p>
            <a:pPr marL="457200" lvl="0" indent="0" algn="l" rtl="0">
              <a:lnSpc>
                <a:spcPct val="100000"/>
              </a:lnSpc>
              <a:spcBef>
                <a:spcPts val="0"/>
              </a:spcBef>
              <a:spcAft>
                <a:spcPts val="0"/>
              </a:spcAft>
              <a:buNone/>
            </a:pPr>
            <a:r>
              <a:rPr lang="en" sz="2000">
                <a:solidFill>
                  <a:schemeClr val="accent6"/>
                </a:solidFill>
              </a:rPr>
              <a:t> </a:t>
            </a:r>
            <a:endParaRPr sz="2000">
              <a:solidFill>
                <a:schemeClr val="accent6"/>
              </a:solidFill>
            </a:endParaRPr>
          </a:p>
          <a:p>
            <a:pPr marL="0" lvl="0" indent="0" algn="l" rtl="0">
              <a:lnSpc>
                <a:spcPct val="115000"/>
              </a:lnSpc>
              <a:spcBef>
                <a:spcPts val="0"/>
              </a:spcBef>
              <a:spcAft>
                <a:spcPts val="1600"/>
              </a:spcAft>
              <a:buSzPts val="2400"/>
              <a:buNone/>
            </a:pPr>
            <a:endParaRPr/>
          </a:p>
        </p:txBody>
      </p:sp>
      <p:sp>
        <p:nvSpPr>
          <p:cNvPr id="132" name="Google Shape;132;g105eef60550_0_3"/>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3" name="Google Shape;133;g105eef60550_0_3"/>
          <p:cNvPicPr preferRelativeResize="0"/>
          <p:nvPr/>
        </p:nvPicPr>
        <p:blipFill rotWithShape="1">
          <a:blip r:embed="rId3">
            <a:alphaModFix/>
          </a:blip>
          <a:srcRect t="18626"/>
          <a:stretch/>
        </p:blipFill>
        <p:spPr>
          <a:xfrm>
            <a:off x="6179275" y="865100"/>
            <a:ext cx="2561799" cy="2841948"/>
          </a:xfrm>
          <a:prstGeom prst="rect">
            <a:avLst/>
          </a:prstGeom>
          <a:noFill/>
          <a:ln w="28575" cap="flat" cmpd="sng">
            <a:solidFill>
              <a:srgbClr val="93C47D"/>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3"/>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 name="Google Shape;139;p3"/>
          <p:cNvPicPr preferRelativeResize="0"/>
          <p:nvPr/>
        </p:nvPicPr>
        <p:blipFill rotWithShape="1">
          <a:blip r:embed="rId3">
            <a:alphaModFix/>
          </a:blip>
          <a:srcRect l="1510" t="20057" r="2251"/>
          <a:stretch/>
        </p:blipFill>
        <p:spPr>
          <a:xfrm>
            <a:off x="298513" y="282475"/>
            <a:ext cx="8546975" cy="3448625"/>
          </a:xfrm>
          <a:prstGeom prst="rect">
            <a:avLst/>
          </a:prstGeom>
          <a:noFill/>
          <a:ln w="38100" cap="flat" cmpd="sng">
            <a:solidFill>
              <a:srgbClr val="959595"/>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g11e1efdc86c_0_27"/>
          <p:cNvSpPr txBox="1">
            <a:spLocks noGrp="1"/>
          </p:cNvSpPr>
          <p:nvPr>
            <p:ph type="title"/>
          </p:nvPr>
        </p:nvSpPr>
        <p:spPr>
          <a:xfrm>
            <a:off x="311700" y="1278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t>#4   Draw/Solve/Uh-Oh Games</a:t>
            </a:r>
            <a:endParaRPr u="sng"/>
          </a:p>
        </p:txBody>
      </p:sp>
      <p:pic>
        <p:nvPicPr>
          <p:cNvPr id="145" name="Google Shape;145;g11e1efdc86c_0_27"/>
          <p:cNvPicPr preferRelativeResize="0"/>
          <p:nvPr/>
        </p:nvPicPr>
        <p:blipFill>
          <a:blip r:embed="rId3">
            <a:alphaModFix/>
          </a:blip>
          <a:stretch>
            <a:fillRect/>
          </a:stretch>
        </p:blipFill>
        <p:spPr>
          <a:xfrm>
            <a:off x="205775" y="1457188"/>
            <a:ext cx="1901376" cy="2535173"/>
          </a:xfrm>
          <a:prstGeom prst="rect">
            <a:avLst/>
          </a:prstGeom>
          <a:noFill/>
          <a:ln>
            <a:noFill/>
          </a:ln>
        </p:spPr>
      </p:pic>
      <p:pic>
        <p:nvPicPr>
          <p:cNvPr id="146" name="Google Shape;146;g11e1efdc86c_0_27"/>
          <p:cNvPicPr preferRelativeResize="0"/>
          <p:nvPr/>
        </p:nvPicPr>
        <p:blipFill>
          <a:blip r:embed="rId4">
            <a:alphaModFix/>
          </a:blip>
          <a:stretch>
            <a:fillRect/>
          </a:stretch>
        </p:blipFill>
        <p:spPr>
          <a:xfrm>
            <a:off x="2281187" y="800350"/>
            <a:ext cx="3922474" cy="2883624"/>
          </a:xfrm>
          <a:prstGeom prst="rect">
            <a:avLst/>
          </a:prstGeom>
          <a:noFill/>
          <a:ln>
            <a:noFill/>
          </a:ln>
        </p:spPr>
      </p:pic>
      <p:sp>
        <p:nvSpPr>
          <p:cNvPr id="147" name="Google Shape;147;g11e1efdc86c_0_27"/>
          <p:cNvSpPr txBox="1"/>
          <p:nvPr/>
        </p:nvSpPr>
        <p:spPr>
          <a:xfrm>
            <a:off x="6449975" y="1050925"/>
            <a:ext cx="2541000" cy="277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u="sng">
                <a:solidFill>
                  <a:schemeClr val="accent2"/>
                </a:solidFill>
                <a:latin typeface="Roboto"/>
                <a:ea typeface="Roboto"/>
                <a:cs typeface="Roboto"/>
                <a:sym typeface="Roboto"/>
              </a:rPr>
              <a:t>Variations:</a:t>
            </a:r>
            <a:endParaRPr sz="2100" b="1" u="sng">
              <a:solidFill>
                <a:schemeClr val="accent2"/>
              </a:solidFill>
              <a:latin typeface="Roboto"/>
              <a:ea typeface="Roboto"/>
              <a:cs typeface="Roboto"/>
              <a:sym typeface="Roboto"/>
            </a:endParaRPr>
          </a:p>
          <a:p>
            <a:pPr marL="0" lvl="0" indent="0" algn="l" rtl="0">
              <a:spcBef>
                <a:spcPts val="0"/>
              </a:spcBef>
              <a:spcAft>
                <a:spcPts val="0"/>
              </a:spcAft>
              <a:buNone/>
            </a:pPr>
            <a:r>
              <a:rPr lang="en" sz="2100">
                <a:solidFill>
                  <a:schemeClr val="accent5"/>
                </a:solidFill>
                <a:latin typeface="Roboto"/>
                <a:ea typeface="Roboto"/>
                <a:cs typeface="Roboto"/>
                <a:sym typeface="Roboto"/>
              </a:rPr>
              <a:t>Sight words, states/capitals, parts of speech, foreign language, multiplication facts,  spelling words, abc’s…</a:t>
            </a:r>
            <a:endParaRPr sz="2100">
              <a:solidFill>
                <a:schemeClr val="accent5"/>
              </a:solidFill>
              <a:latin typeface="Roboto"/>
              <a:ea typeface="Roboto"/>
              <a:cs typeface="Roboto"/>
              <a:sym typeface="Roboto"/>
            </a:endParaRPr>
          </a:p>
        </p:txBody>
      </p:sp>
      <p:pic>
        <p:nvPicPr>
          <p:cNvPr id="148" name="Google Shape;148;g11e1efdc86c_0_27"/>
          <p:cNvPicPr preferRelativeResize="0"/>
          <p:nvPr/>
        </p:nvPicPr>
        <p:blipFill>
          <a:blip r:embed="rId5">
            <a:alphaModFix/>
          </a:blip>
          <a:stretch>
            <a:fillRect/>
          </a:stretch>
        </p:blipFill>
        <p:spPr>
          <a:xfrm>
            <a:off x="5042025" y="1388950"/>
            <a:ext cx="642125" cy="642125"/>
          </a:xfrm>
          <a:prstGeom prst="rect">
            <a:avLst/>
          </a:prstGeom>
          <a:noFill/>
          <a:ln>
            <a:noFill/>
          </a:ln>
        </p:spPr>
      </p:pic>
      <p:pic>
        <p:nvPicPr>
          <p:cNvPr id="149" name="Google Shape;149;g11e1efdc86c_0_27"/>
          <p:cNvPicPr preferRelativeResize="0"/>
          <p:nvPr/>
        </p:nvPicPr>
        <p:blipFill>
          <a:blip r:embed="rId5">
            <a:alphaModFix/>
          </a:blip>
          <a:stretch>
            <a:fillRect/>
          </a:stretch>
        </p:blipFill>
        <p:spPr>
          <a:xfrm>
            <a:off x="3099350" y="1141175"/>
            <a:ext cx="718499" cy="718499"/>
          </a:xfrm>
          <a:prstGeom prst="rect">
            <a:avLst/>
          </a:prstGeom>
          <a:noFill/>
          <a:ln>
            <a:noFill/>
          </a:ln>
        </p:spPr>
      </p:pic>
      <p:pic>
        <p:nvPicPr>
          <p:cNvPr id="150" name="Google Shape;150;g11e1efdc86c_0_27"/>
          <p:cNvPicPr preferRelativeResize="0"/>
          <p:nvPr/>
        </p:nvPicPr>
        <p:blipFill>
          <a:blip r:embed="rId5">
            <a:alphaModFix/>
          </a:blip>
          <a:stretch>
            <a:fillRect/>
          </a:stretch>
        </p:blipFill>
        <p:spPr>
          <a:xfrm>
            <a:off x="4343275" y="985300"/>
            <a:ext cx="295398" cy="295402"/>
          </a:xfrm>
          <a:prstGeom prst="rect">
            <a:avLst/>
          </a:prstGeom>
          <a:noFill/>
          <a:ln>
            <a:noFill/>
          </a:ln>
        </p:spPr>
      </p:pic>
      <p:pic>
        <p:nvPicPr>
          <p:cNvPr id="151" name="Google Shape;151;g11e1efdc86c_0_27"/>
          <p:cNvPicPr preferRelativeResize="0"/>
          <p:nvPr/>
        </p:nvPicPr>
        <p:blipFill>
          <a:blip r:embed="rId5">
            <a:alphaModFix/>
          </a:blip>
          <a:stretch>
            <a:fillRect/>
          </a:stretch>
        </p:blipFill>
        <p:spPr>
          <a:xfrm>
            <a:off x="4935500" y="897025"/>
            <a:ext cx="369024" cy="369024"/>
          </a:xfrm>
          <a:prstGeom prst="rect">
            <a:avLst/>
          </a:prstGeom>
          <a:noFill/>
          <a:ln>
            <a:noFill/>
          </a:ln>
        </p:spPr>
      </p:pic>
      <p:pic>
        <p:nvPicPr>
          <p:cNvPr id="152" name="Google Shape;152;g11e1efdc86c_0_27"/>
          <p:cNvPicPr preferRelativeResize="0"/>
          <p:nvPr/>
        </p:nvPicPr>
        <p:blipFill>
          <a:blip r:embed="rId5">
            <a:alphaModFix/>
          </a:blip>
          <a:stretch>
            <a:fillRect/>
          </a:stretch>
        </p:blipFill>
        <p:spPr>
          <a:xfrm>
            <a:off x="2863450" y="933830"/>
            <a:ext cx="295402" cy="295402"/>
          </a:xfrm>
          <a:prstGeom prst="rect">
            <a:avLst/>
          </a:prstGeom>
          <a:noFill/>
          <a:ln>
            <a:noFill/>
          </a:ln>
        </p:spPr>
      </p:pic>
      <p:pic>
        <p:nvPicPr>
          <p:cNvPr id="153" name="Google Shape;153;g11e1efdc86c_0_27"/>
          <p:cNvPicPr preferRelativeResize="0"/>
          <p:nvPr/>
        </p:nvPicPr>
        <p:blipFill>
          <a:blip r:embed="rId5">
            <a:alphaModFix/>
          </a:blip>
          <a:stretch>
            <a:fillRect/>
          </a:stretch>
        </p:blipFill>
        <p:spPr>
          <a:xfrm>
            <a:off x="2507400" y="860200"/>
            <a:ext cx="369024" cy="3690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10ad7f58387_0_0"/>
          <p:cNvSpPr txBox="1">
            <a:spLocks noGrp="1"/>
          </p:cNvSpPr>
          <p:nvPr>
            <p:ph type="title"/>
          </p:nvPr>
        </p:nvSpPr>
        <p:spPr>
          <a:xfrm>
            <a:off x="311700" y="64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u="sng"/>
              <a:t>#5-9   Everyone Participates</a:t>
            </a:r>
            <a:endParaRPr u="sng"/>
          </a:p>
        </p:txBody>
      </p:sp>
      <p:sp>
        <p:nvSpPr>
          <p:cNvPr id="159" name="Google Shape;159;g10ad7f58387_0_0"/>
          <p:cNvSpPr txBox="1">
            <a:spLocks noGrp="1"/>
          </p:cNvSpPr>
          <p:nvPr>
            <p:ph type="body" idx="1"/>
          </p:nvPr>
        </p:nvSpPr>
        <p:spPr>
          <a:xfrm>
            <a:off x="311700" y="771475"/>
            <a:ext cx="8520600" cy="3416400"/>
          </a:xfrm>
          <a:prstGeom prst="rect">
            <a:avLst/>
          </a:prstGeom>
          <a:noFill/>
          <a:ln>
            <a:noFill/>
          </a:ln>
        </p:spPr>
        <p:txBody>
          <a:bodyPr spcFirstLastPara="1" wrap="square" lIns="91425" tIns="91425" rIns="91425" bIns="91425" anchor="t" anchorCtr="0">
            <a:noAutofit/>
          </a:bodyPr>
          <a:lstStyle/>
          <a:p>
            <a:pPr marL="457200" lvl="0" indent="0" algn="l" rtl="0">
              <a:lnSpc>
                <a:spcPct val="100000"/>
              </a:lnSpc>
              <a:spcBef>
                <a:spcPts val="0"/>
              </a:spcBef>
              <a:spcAft>
                <a:spcPts val="0"/>
              </a:spcAft>
              <a:buNone/>
            </a:pPr>
            <a:endParaRPr sz="2000">
              <a:solidFill>
                <a:schemeClr val="accent6"/>
              </a:solidFill>
            </a:endParaRPr>
          </a:p>
          <a:p>
            <a:pPr marL="0" lvl="0" indent="0" algn="l" rtl="0">
              <a:lnSpc>
                <a:spcPct val="115000"/>
              </a:lnSpc>
              <a:spcBef>
                <a:spcPts val="0"/>
              </a:spcBef>
              <a:spcAft>
                <a:spcPts val="1600"/>
              </a:spcAft>
              <a:buSzPts val="2400"/>
              <a:buNone/>
            </a:pPr>
            <a:endParaRPr/>
          </a:p>
        </p:txBody>
      </p:sp>
      <p:sp>
        <p:nvSpPr>
          <p:cNvPr id="160" name="Google Shape;160;g10ad7f58387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g10ad7f58387_0_0"/>
          <p:cNvSpPr txBox="1"/>
          <p:nvPr/>
        </p:nvSpPr>
        <p:spPr>
          <a:xfrm>
            <a:off x="689975" y="923975"/>
            <a:ext cx="6567000" cy="2615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accent5"/>
              </a:buClr>
              <a:buSzPts val="2400"/>
              <a:buFont typeface="Roboto"/>
              <a:buChar char="❏"/>
            </a:pPr>
            <a:r>
              <a:rPr lang="en" sz="2400">
                <a:solidFill>
                  <a:schemeClr val="accent5"/>
                </a:solidFill>
                <a:latin typeface="Roboto"/>
                <a:ea typeface="Roboto"/>
                <a:cs typeface="Roboto"/>
                <a:sym typeface="Roboto"/>
              </a:rPr>
              <a:t>Squat, stand, one hand</a:t>
            </a:r>
            <a:endParaRPr sz="2400">
              <a:solidFill>
                <a:schemeClr val="accent5"/>
              </a:solidFill>
              <a:latin typeface="Roboto"/>
              <a:ea typeface="Roboto"/>
              <a:cs typeface="Roboto"/>
              <a:sym typeface="Roboto"/>
            </a:endParaRPr>
          </a:p>
          <a:p>
            <a:pPr marL="457200" lvl="0" indent="-381000" algn="l" rtl="0">
              <a:spcBef>
                <a:spcPts val="0"/>
              </a:spcBef>
              <a:spcAft>
                <a:spcPts val="0"/>
              </a:spcAft>
              <a:buClr>
                <a:schemeClr val="accent5"/>
              </a:buClr>
              <a:buSzPts val="2400"/>
              <a:buFont typeface="Roboto"/>
              <a:buChar char="❏"/>
            </a:pPr>
            <a:r>
              <a:rPr lang="en" sz="2400">
                <a:solidFill>
                  <a:schemeClr val="accent5"/>
                </a:solidFill>
                <a:latin typeface="Roboto"/>
                <a:ea typeface="Roboto"/>
                <a:cs typeface="Roboto"/>
                <a:sym typeface="Roboto"/>
              </a:rPr>
              <a:t>Vote at your heart (1, 2, 3, fingers)</a:t>
            </a:r>
            <a:endParaRPr sz="2400">
              <a:solidFill>
                <a:schemeClr val="accent5"/>
              </a:solidFill>
              <a:latin typeface="Roboto"/>
              <a:ea typeface="Roboto"/>
              <a:cs typeface="Roboto"/>
              <a:sym typeface="Roboto"/>
            </a:endParaRPr>
          </a:p>
          <a:p>
            <a:pPr marL="457200" lvl="0" indent="-381000" algn="l" rtl="0">
              <a:spcBef>
                <a:spcPts val="0"/>
              </a:spcBef>
              <a:spcAft>
                <a:spcPts val="0"/>
              </a:spcAft>
              <a:buClr>
                <a:schemeClr val="accent5"/>
              </a:buClr>
              <a:buSzPts val="2400"/>
              <a:buFont typeface="Roboto"/>
              <a:buChar char="❏"/>
            </a:pPr>
            <a:r>
              <a:rPr lang="en" sz="2400">
                <a:solidFill>
                  <a:schemeClr val="accent5"/>
                </a:solidFill>
                <a:latin typeface="Roboto"/>
                <a:ea typeface="Roboto"/>
                <a:cs typeface="Roboto"/>
                <a:sym typeface="Roboto"/>
              </a:rPr>
              <a:t>4 Corners</a:t>
            </a:r>
            <a:endParaRPr sz="2400">
              <a:solidFill>
                <a:schemeClr val="accent5"/>
              </a:solidFill>
              <a:latin typeface="Roboto"/>
              <a:ea typeface="Roboto"/>
              <a:cs typeface="Roboto"/>
              <a:sym typeface="Roboto"/>
            </a:endParaRPr>
          </a:p>
          <a:p>
            <a:pPr marL="457200" lvl="0" indent="-381000" algn="l" rtl="0">
              <a:spcBef>
                <a:spcPts val="0"/>
              </a:spcBef>
              <a:spcAft>
                <a:spcPts val="0"/>
              </a:spcAft>
              <a:buClr>
                <a:schemeClr val="accent5"/>
              </a:buClr>
              <a:buSzPts val="2400"/>
              <a:buFont typeface="Roboto"/>
              <a:buChar char="❏"/>
            </a:pPr>
            <a:r>
              <a:rPr lang="en" sz="2400">
                <a:solidFill>
                  <a:schemeClr val="accent5"/>
                </a:solidFill>
                <a:latin typeface="Roboto"/>
                <a:ea typeface="Roboto"/>
                <a:cs typeface="Roboto"/>
                <a:sym typeface="Roboto"/>
              </a:rPr>
              <a:t>Turn &amp; Talk (w/ accountability)</a:t>
            </a:r>
            <a:endParaRPr sz="2400">
              <a:solidFill>
                <a:schemeClr val="accent5"/>
              </a:solidFill>
              <a:latin typeface="Roboto"/>
              <a:ea typeface="Roboto"/>
              <a:cs typeface="Roboto"/>
              <a:sym typeface="Roboto"/>
            </a:endParaRPr>
          </a:p>
          <a:p>
            <a:pPr marL="457200" lvl="0" indent="-381000" algn="l" rtl="0">
              <a:spcBef>
                <a:spcPts val="0"/>
              </a:spcBef>
              <a:spcAft>
                <a:spcPts val="0"/>
              </a:spcAft>
              <a:buClr>
                <a:schemeClr val="accent5"/>
              </a:buClr>
              <a:buSzPts val="2400"/>
              <a:buFont typeface="Roboto"/>
              <a:buChar char="❏"/>
            </a:pPr>
            <a:r>
              <a:rPr lang="en" sz="2400">
                <a:solidFill>
                  <a:schemeClr val="accent5"/>
                </a:solidFill>
                <a:latin typeface="Roboto"/>
                <a:ea typeface="Roboto"/>
                <a:cs typeface="Roboto"/>
                <a:sym typeface="Roboto"/>
              </a:rPr>
              <a:t>Wheel of Names.com </a:t>
            </a:r>
            <a:endParaRPr sz="2400">
              <a:solidFill>
                <a:schemeClr val="accent5"/>
              </a:solidFill>
              <a:latin typeface="Roboto"/>
              <a:ea typeface="Roboto"/>
              <a:cs typeface="Roboto"/>
              <a:sym typeface="Roboto"/>
            </a:endParaRPr>
          </a:p>
          <a:p>
            <a:pPr marL="0" lvl="0" indent="0" algn="l" rtl="0">
              <a:spcBef>
                <a:spcPts val="0"/>
              </a:spcBef>
              <a:spcAft>
                <a:spcPts val="0"/>
              </a:spcAft>
              <a:buNone/>
            </a:pPr>
            <a:endParaRPr sz="2600">
              <a:solidFill>
                <a:srgbClr val="C27BA0"/>
              </a:solidFill>
            </a:endParaRPr>
          </a:p>
        </p:txBody>
      </p:sp>
      <p:pic>
        <p:nvPicPr>
          <p:cNvPr id="162" name="Google Shape;162;g10ad7f58387_0_0"/>
          <p:cNvPicPr preferRelativeResize="0"/>
          <p:nvPr/>
        </p:nvPicPr>
        <p:blipFill>
          <a:blip r:embed="rId3">
            <a:alphaModFix/>
          </a:blip>
          <a:stretch>
            <a:fillRect/>
          </a:stretch>
        </p:blipFill>
        <p:spPr>
          <a:xfrm>
            <a:off x="5964850" y="2041225"/>
            <a:ext cx="2617050" cy="2146650"/>
          </a:xfrm>
          <a:prstGeom prst="rect">
            <a:avLst/>
          </a:prstGeom>
          <a:noFill/>
          <a:ln>
            <a:noFill/>
          </a:ln>
        </p:spPr>
      </p:pic>
      <p:sp>
        <p:nvSpPr>
          <p:cNvPr id="163" name="Google Shape;163;g10ad7f58387_0_0"/>
          <p:cNvSpPr/>
          <p:nvPr/>
        </p:nvSpPr>
        <p:spPr>
          <a:xfrm rot="1457702">
            <a:off x="4646645" y="2747970"/>
            <a:ext cx="1327791" cy="439063"/>
          </a:xfrm>
          <a:prstGeom prst="rightArrow">
            <a:avLst>
              <a:gd name="adj1" fmla="val 50000"/>
              <a:gd name="adj2" fmla="val 50000"/>
            </a:avLst>
          </a:prstGeom>
          <a:solidFill>
            <a:srgbClr val="8E7CC3"/>
          </a:solidFill>
          <a:ln w="28575" cap="flat" cmpd="sng">
            <a:solidFill>
              <a:srgbClr val="3F3F3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11f6e3a7b1b_0_0"/>
          <p:cNvSpPr txBox="1">
            <a:spLocks noGrp="1"/>
          </p:cNvSpPr>
          <p:nvPr>
            <p:ph type="title"/>
          </p:nvPr>
        </p:nvSpPr>
        <p:spPr>
          <a:xfrm>
            <a:off x="311700" y="64025"/>
            <a:ext cx="87333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600"/>
              <a:buNone/>
            </a:pPr>
            <a:r>
              <a:rPr lang="en" u="sng"/>
              <a:t>#10-12   Wheel of Names…</a:t>
            </a:r>
            <a:r>
              <a:rPr lang="en" sz="2700" u="sng"/>
              <a:t>without names</a:t>
            </a:r>
            <a:endParaRPr sz="2700" u="sng"/>
          </a:p>
        </p:txBody>
      </p:sp>
      <p:sp>
        <p:nvSpPr>
          <p:cNvPr id="169" name="Google Shape;169;g11f6e3a7b1b_0_0"/>
          <p:cNvSpPr txBox="1">
            <a:spLocks noGrp="1"/>
          </p:cNvSpPr>
          <p:nvPr>
            <p:ph type="body" idx="1"/>
          </p:nvPr>
        </p:nvSpPr>
        <p:spPr>
          <a:xfrm>
            <a:off x="311700" y="771475"/>
            <a:ext cx="8520600" cy="3860100"/>
          </a:xfrm>
          <a:prstGeom prst="rect">
            <a:avLst/>
          </a:prstGeom>
          <a:noFill/>
          <a:ln>
            <a:noFill/>
          </a:ln>
        </p:spPr>
        <p:txBody>
          <a:bodyPr spcFirstLastPara="1" wrap="square" lIns="91425" tIns="91425" rIns="91425" bIns="91425" anchor="t" anchorCtr="0">
            <a:noAutofit/>
          </a:bodyPr>
          <a:lstStyle/>
          <a:p>
            <a:pPr marL="457200" lvl="0" indent="-361950" algn="l" rtl="0">
              <a:lnSpc>
                <a:spcPct val="100000"/>
              </a:lnSpc>
              <a:spcBef>
                <a:spcPts val="0"/>
              </a:spcBef>
              <a:spcAft>
                <a:spcPts val="0"/>
              </a:spcAft>
              <a:buClr>
                <a:schemeClr val="accent1"/>
              </a:buClr>
              <a:buSzPts val="2100"/>
              <a:buChar char="❏"/>
            </a:pPr>
            <a:r>
              <a:rPr lang="en" sz="2100">
                <a:solidFill>
                  <a:schemeClr val="accent1"/>
                </a:solidFill>
              </a:rPr>
              <a:t>-Math problems: solve the problem you land on </a:t>
            </a:r>
            <a:endParaRPr sz="2100">
              <a:solidFill>
                <a:schemeClr val="accent1"/>
              </a:solidFill>
            </a:endParaRPr>
          </a:p>
          <a:p>
            <a:pPr marL="457200" lvl="0" indent="0" algn="l" rtl="0">
              <a:lnSpc>
                <a:spcPct val="100000"/>
              </a:lnSpc>
              <a:spcBef>
                <a:spcPts val="0"/>
              </a:spcBef>
              <a:spcAft>
                <a:spcPts val="0"/>
              </a:spcAft>
              <a:buNone/>
            </a:pPr>
            <a:r>
              <a:rPr lang="en" sz="2100">
                <a:solidFill>
                  <a:schemeClr val="accent1"/>
                </a:solidFill>
              </a:rPr>
              <a:t>     4y+2=34</a:t>
            </a:r>
            <a:endParaRPr sz="2100">
              <a:solidFill>
                <a:schemeClr val="accent1"/>
              </a:solidFill>
            </a:endParaRPr>
          </a:p>
          <a:p>
            <a:pPr marL="457200" lvl="0" indent="0" algn="l" rtl="0">
              <a:lnSpc>
                <a:spcPct val="100000"/>
              </a:lnSpc>
              <a:spcBef>
                <a:spcPts val="0"/>
              </a:spcBef>
              <a:spcAft>
                <a:spcPts val="0"/>
              </a:spcAft>
              <a:buNone/>
            </a:pPr>
            <a:r>
              <a:rPr lang="en" sz="2100">
                <a:solidFill>
                  <a:schemeClr val="accent1"/>
                </a:solidFill>
              </a:rPr>
              <a:t>     5x4</a:t>
            </a:r>
            <a:endParaRPr sz="2100">
              <a:solidFill>
                <a:schemeClr val="accent1"/>
              </a:solidFill>
            </a:endParaRPr>
          </a:p>
          <a:p>
            <a:pPr marL="457200" lvl="0" indent="0" algn="l" rtl="0">
              <a:lnSpc>
                <a:spcPct val="100000"/>
              </a:lnSpc>
              <a:spcBef>
                <a:spcPts val="0"/>
              </a:spcBef>
              <a:spcAft>
                <a:spcPts val="0"/>
              </a:spcAft>
              <a:buNone/>
            </a:pPr>
            <a:r>
              <a:rPr lang="en" sz="2100">
                <a:solidFill>
                  <a:schemeClr val="accent1"/>
                </a:solidFill>
              </a:rPr>
              <a:t>     7+__=10</a:t>
            </a:r>
            <a:endParaRPr sz="2100">
              <a:solidFill>
                <a:schemeClr val="accent1"/>
              </a:solidFill>
            </a:endParaRPr>
          </a:p>
          <a:p>
            <a:pPr marL="0" lvl="0" indent="0" algn="l" rtl="0">
              <a:lnSpc>
                <a:spcPct val="100000"/>
              </a:lnSpc>
              <a:spcBef>
                <a:spcPts val="0"/>
              </a:spcBef>
              <a:spcAft>
                <a:spcPts val="0"/>
              </a:spcAft>
              <a:buClr>
                <a:schemeClr val="accent6"/>
              </a:buClr>
              <a:buSzPts val="1100"/>
              <a:buFont typeface="Arial"/>
              <a:buNone/>
            </a:pPr>
            <a:endParaRPr sz="2100">
              <a:solidFill>
                <a:srgbClr val="93C47D"/>
              </a:solidFill>
            </a:endParaRPr>
          </a:p>
          <a:p>
            <a:pPr marL="457200" lvl="0" indent="-361950" algn="l" rtl="0">
              <a:lnSpc>
                <a:spcPct val="100000"/>
              </a:lnSpc>
              <a:spcBef>
                <a:spcPts val="0"/>
              </a:spcBef>
              <a:spcAft>
                <a:spcPts val="0"/>
              </a:spcAft>
              <a:buClr>
                <a:schemeClr val="accent5"/>
              </a:buClr>
              <a:buSzPts val="2100"/>
              <a:buChar char="❏"/>
            </a:pPr>
            <a:r>
              <a:rPr lang="en" sz="2100">
                <a:solidFill>
                  <a:schemeClr val="accent5"/>
                </a:solidFill>
              </a:rPr>
              <a:t>#s 1-20. Spin to choose which </a:t>
            </a:r>
            <a:br>
              <a:rPr lang="en" sz="2100">
                <a:solidFill>
                  <a:schemeClr val="accent5"/>
                </a:solidFill>
              </a:rPr>
            </a:br>
            <a:r>
              <a:rPr lang="en" sz="2100">
                <a:solidFill>
                  <a:schemeClr val="accent5"/>
                </a:solidFill>
              </a:rPr>
              <a:t>worksheet number to do</a:t>
            </a:r>
            <a:endParaRPr sz="2100">
              <a:solidFill>
                <a:schemeClr val="accent5"/>
              </a:solidFill>
            </a:endParaRPr>
          </a:p>
          <a:p>
            <a:pPr marL="0" lvl="0" indent="0" algn="l" rtl="0">
              <a:lnSpc>
                <a:spcPct val="100000"/>
              </a:lnSpc>
              <a:spcBef>
                <a:spcPts val="0"/>
              </a:spcBef>
              <a:spcAft>
                <a:spcPts val="0"/>
              </a:spcAft>
              <a:buClr>
                <a:schemeClr val="accent6"/>
              </a:buClr>
              <a:buSzPts val="1100"/>
              <a:buFont typeface="Arial"/>
              <a:buNone/>
            </a:pPr>
            <a:endParaRPr sz="2100">
              <a:solidFill>
                <a:srgbClr val="93C47D"/>
              </a:solidFill>
            </a:endParaRPr>
          </a:p>
          <a:p>
            <a:pPr marL="457200" lvl="0" indent="-361950" algn="l" rtl="0">
              <a:lnSpc>
                <a:spcPct val="100000"/>
              </a:lnSpc>
              <a:spcBef>
                <a:spcPts val="0"/>
              </a:spcBef>
              <a:spcAft>
                <a:spcPts val="0"/>
              </a:spcAft>
              <a:buClr>
                <a:schemeClr val="accent1"/>
              </a:buClr>
              <a:buSzPts val="2100"/>
              <a:buChar char="❏"/>
            </a:pPr>
            <a:r>
              <a:rPr lang="en" sz="2100">
                <a:solidFill>
                  <a:schemeClr val="accent1"/>
                </a:solidFill>
              </a:rPr>
              <a:t>Words: identify the suffix, say the </a:t>
            </a:r>
            <a:br>
              <a:rPr lang="en" sz="2100">
                <a:solidFill>
                  <a:schemeClr val="accent1"/>
                </a:solidFill>
              </a:rPr>
            </a:br>
            <a:r>
              <a:rPr lang="en" sz="2100">
                <a:solidFill>
                  <a:schemeClr val="accent1"/>
                </a:solidFill>
              </a:rPr>
              <a:t>word in German, identify the part of speech</a:t>
            </a:r>
            <a:endParaRPr sz="2100">
              <a:solidFill>
                <a:schemeClr val="accent1"/>
              </a:solidFill>
            </a:endParaRPr>
          </a:p>
          <a:p>
            <a:pPr marL="0" lvl="0" indent="0" algn="l" rtl="0">
              <a:lnSpc>
                <a:spcPct val="100000"/>
              </a:lnSpc>
              <a:spcBef>
                <a:spcPts val="0"/>
              </a:spcBef>
              <a:spcAft>
                <a:spcPts val="0"/>
              </a:spcAft>
              <a:buClr>
                <a:schemeClr val="accent6"/>
              </a:buClr>
              <a:buSzPts val="1100"/>
              <a:buFont typeface="Arial"/>
              <a:buNone/>
            </a:pPr>
            <a:endParaRPr sz="2600">
              <a:solidFill>
                <a:srgbClr val="C27BA0"/>
              </a:solidFill>
              <a:latin typeface="Arial"/>
              <a:ea typeface="Arial"/>
              <a:cs typeface="Arial"/>
              <a:sym typeface="Arial"/>
            </a:endParaRPr>
          </a:p>
          <a:p>
            <a:pPr marL="0" lvl="0" indent="0" algn="l" rtl="0">
              <a:lnSpc>
                <a:spcPct val="100000"/>
              </a:lnSpc>
              <a:spcBef>
                <a:spcPts val="0"/>
              </a:spcBef>
              <a:spcAft>
                <a:spcPts val="0"/>
              </a:spcAft>
              <a:buNone/>
            </a:pPr>
            <a:endParaRPr sz="2000">
              <a:solidFill>
                <a:schemeClr val="accent6"/>
              </a:solidFill>
            </a:endParaRPr>
          </a:p>
          <a:p>
            <a:pPr marL="0" lvl="0" indent="0" algn="l" rtl="0">
              <a:lnSpc>
                <a:spcPct val="115000"/>
              </a:lnSpc>
              <a:spcBef>
                <a:spcPts val="0"/>
              </a:spcBef>
              <a:spcAft>
                <a:spcPts val="1600"/>
              </a:spcAft>
              <a:buSzPts val="2400"/>
              <a:buNone/>
            </a:pPr>
            <a:endParaRPr/>
          </a:p>
        </p:txBody>
      </p:sp>
      <p:sp>
        <p:nvSpPr>
          <p:cNvPr id="170" name="Google Shape;170;g11f6e3a7b1b_0_0"/>
          <p:cNvSpPr/>
          <p:nvPr/>
        </p:nvSpPr>
        <p:spPr>
          <a:xfrm>
            <a:off x="7024225" y="4443700"/>
            <a:ext cx="2020800" cy="57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1" name="Google Shape;171;g11f6e3a7b1b_0_0"/>
          <p:cNvPicPr preferRelativeResize="0"/>
          <p:nvPr/>
        </p:nvPicPr>
        <p:blipFill>
          <a:blip r:embed="rId3">
            <a:alphaModFix/>
          </a:blip>
          <a:stretch>
            <a:fillRect/>
          </a:stretch>
        </p:blipFill>
        <p:spPr>
          <a:xfrm>
            <a:off x="6339150" y="2452725"/>
            <a:ext cx="2122201" cy="179595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1733"/>
      </a:dk1>
      <a:lt1>
        <a:srgbClr val="FFFFFF"/>
      </a:lt1>
      <a:dk2>
        <a:srgbClr val="001733"/>
      </a:dk2>
      <a:lt2>
        <a:srgbClr val="EEEEEE"/>
      </a:lt2>
      <a:accent1>
        <a:srgbClr val="169444"/>
      </a:accent1>
      <a:accent2>
        <a:srgbClr val="FF8F01"/>
      </a:accent2>
      <a:accent3>
        <a:srgbClr val="ABD81A"/>
      </a:accent3>
      <a:accent4>
        <a:srgbClr val="C6121E"/>
      </a:accent4>
      <a:accent5>
        <a:srgbClr val="167A91"/>
      </a:accent5>
      <a:accent6>
        <a:srgbClr val="000000"/>
      </a:accent6>
      <a:hlink>
        <a:srgbClr val="0000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1127</Words>
  <Application>Microsoft Office PowerPoint</Application>
  <PresentationFormat>On-screen Show (16:9)</PresentationFormat>
  <Paragraphs>110</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Patrick Hand</vt:lpstr>
      <vt:lpstr>Roboto</vt:lpstr>
      <vt:lpstr>Arvo</vt:lpstr>
      <vt:lpstr>Arial</vt:lpstr>
      <vt:lpstr>Simple Light</vt:lpstr>
      <vt:lpstr>PowerPoint Presentation</vt:lpstr>
      <vt:lpstr>Take Control of your Learning Experience</vt:lpstr>
      <vt:lpstr>Today’s Objective:</vt:lpstr>
      <vt:lpstr>Goals for today: </vt:lpstr>
      <vt:lpstr>#1-3    Fun Lesson Introductions</vt:lpstr>
      <vt:lpstr>PowerPoint Presentation</vt:lpstr>
      <vt:lpstr>#4   Draw/Solve/Uh-Oh Games</vt:lpstr>
      <vt:lpstr>#5-9   Everyone Participates</vt:lpstr>
      <vt:lpstr>#10-12   Wheel of Names…without names</vt:lpstr>
      <vt:lpstr>Padlet Pause!</vt:lpstr>
      <vt:lpstr>#13-15     Sticky Notes</vt:lpstr>
      <vt:lpstr>#16     Connect 4</vt:lpstr>
      <vt:lpstr>#17-20     Worksheet? Schmorksheet.</vt:lpstr>
      <vt:lpstr>#21     Trashketball</vt:lpstr>
      <vt:lpstr>#22-29      Ball Pit Balls</vt:lpstr>
      <vt:lpstr>#30-36     Deck of Cards</vt:lpstr>
      <vt:lpstr>PowerPoint Presentation</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Martie Hoofer</cp:lastModifiedBy>
  <cp:revision>2</cp:revision>
  <dcterms:modified xsi:type="dcterms:W3CDTF">2022-03-29T16:11:25Z</dcterms:modified>
</cp:coreProperties>
</file>